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1.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2.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1" r:id="rId2"/>
    <p:sldMasterId id="2147483654" r:id="rId3"/>
    <p:sldMasterId id="2147483674" r:id="rId4"/>
    <p:sldMasterId id="2147483681" r:id="rId5"/>
    <p:sldMasterId id="2147483684" r:id="rId6"/>
    <p:sldMasterId id="2147483730" r:id="rId7"/>
    <p:sldMasterId id="2147483733" r:id="rId8"/>
    <p:sldMasterId id="2147483754" r:id="rId9"/>
    <p:sldMasterId id="2147483757" r:id="rId10"/>
    <p:sldMasterId id="2147483806" r:id="rId11"/>
    <p:sldMasterId id="2147483810" r:id="rId12"/>
    <p:sldMasterId id="2147483830" r:id="rId13"/>
    <p:sldMasterId id="2147483850" r:id="rId14"/>
  </p:sldMasterIdLst>
  <p:notesMasterIdLst>
    <p:notesMasterId r:id="rId41"/>
  </p:notesMasterIdLst>
  <p:handoutMasterIdLst>
    <p:handoutMasterId r:id="rId42"/>
  </p:handoutMasterIdLst>
  <p:sldIdLst>
    <p:sldId id="853" r:id="rId15"/>
    <p:sldId id="921" r:id="rId16"/>
    <p:sldId id="922" r:id="rId17"/>
    <p:sldId id="920" r:id="rId18"/>
    <p:sldId id="923" r:id="rId19"/>
    <p:sldId id="862" r:id="rId20"/>
    <p:sldId id="924" r:id="rId21"/>
    <p:sldId id="925" r:id="rId22"/>
    <p:sldId id="926" r:id="rId23"/>
    <p:sldId id="927" r:id="rId24"/>
    <p:sldId id="928" r:id="rId25"/>
    <p:sldId id="929" r:id="rId26"/>
    <p:sldId id="933" r:id="rId27"/>
    <p:sldId id="934" r:id="rId28"/>
    <p:sldId id="935" r:id="rId29"/>
    <p:sldId id="936" r:id="rId30"/>
    <p:sldId id="937" r:id="rId31"/>
    <p:sldId id="930" r:id="rId32"/>
    <p:sldId id="931" r:id="rId33"/>
    <p:sldId id="932" r:id="rId34"/>
    <p:sldId id="938" r:id="rId35"/>
    <p:sldId id="939" r:id="rId36"/>
    <p:sldId id="940" r:id="rId37"/>
    <p:sldId id="941" r:id="rId38"/>
    <p:sldId id="943" r:id="rId39"/>
    <p:sldId id="942" r:id="rId40"/>
  </p:sldIdLst>
  <p:sldSz cx="9144000" cy="5143500" type="screen16x9"/>
  <p:notesSz cx="9144000" cy="6858000"/>
  <p:embeddedFontLst>
    <p:embeddedFont>
      <p:font typeface="微软雅黑" panose="020B0503020204020204" pitchFamily="34" charset="-122"/>
      <p:regular r:id="rId43"/>
      <p:bold r:id="rId44"/>
    </p:embeddedFont>
    <p:embeddedFont>
      <p:font typeface="Lucida Grande" panose="02010600030101010101" charset="-122"/>
      <p:regular r:id="rId45"/>
      <p:bold r:id="rId46"/>
    </p:embeddedFont>
    <p:embeddedFont>
      <p:font typeface="Calibri" panose="020F0502020204030204" pitchFamily="34" charset="0"/>
      <p:regular r:id="rId47"/>
      <p:bold r:id="rId48"/>
      <p:italic r:id="rId49"/>
      <p:boldItalic r:id="rId50"/>
    </p:embeddedFont>
    <p:embeddedFont>
      <p:font typeface="ＭＳ Ｐゴシック" panose="020B0600070205080204" pitchFamily="34" charset="-128"/>
      <p:regular r:id="rId51"/>
    </p:embeddedFont>
    <p:embeddedFont>
      <p:font typeface="Verdana" panose="020B0604030504040204" pitchFamily="34" charset="0"/>
      <p:regular r:id="rId52"/>
      <p:bold r:id="rId53"/>
      <p:italic r:id="rId54"/>
      <p:boldItalic r:id="rId55"/>
    </p:embeddedFont>
  </p:embeddedFontLst>
  <p:defaultTex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7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0EC"/>
    <a:srgbClr val="E7F1FF"/>
    <a:srgbClr val="F3759F"/>
    <a:srgbClr val="F484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7" autoAdjust="0"/>
    <p:restoredTop sz="97422" autoAdjust="0"/>
  </p:normalViewPr>
  <p:slideViewPr>
    <p:cSldViewPr>
      <p:cViewPr varScale="1">
        <p:scale>
          <a:sx n="98" d="100"/>
          <a:sy n="98" d="100"/>
        </p:scale>
        <p:origin x="96" y="258"/>
      </p:cViewPr>
      <p:guideLst>
        <p:guide orient="horz" pos="1620"/>
        <p:guide pos="2783"/>
      </p:guideLst>
    </p:cSldViewPr>
  </p:slideViewPr>
  <p:outlineViewPr>
    <p:cViewPr>
      <p:scale>
        <a:sx n="33" d="100"/>
        <a:sy n="33" d="100"/>
      </p:scale>
      <p:origin x="0" y="727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font" Target="fonts/font4.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notesMaster" Target="notesMasters/notesMaster1.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font" Target="fonts/font7.fntdata"/><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font" Target="fonts/font9.fntdata"/><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32528262-BA75-4405-8A35-DFE8F6A54454}" type="datetimeFigureOut">
              <a:rPr lang="zh-CN" altLang="en-US" smtClean="0"/>
              <a:t>2021/3/30</a:t>
            </a:fld>
            <a:endParaRPr lang="zh-CN" altLang="en-US"/>
          </a:p>
        </p:txBody>
      </p:sp>
      <p:sp>
        <p:nvSpPr>
          <p:cNvPr id="4" name="页脚占位符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6BB7DDB-6178-47AF-AEE2-CCA13CC366CD}" type="slidenum">
              <a:rPr lang="zh-CN" altLang="en-US" smtClean="0"/>
              <a:t>‹#›</a:t>
            </a:fld>
            <a:endParaRPr lang="zh-CN" altLang="en-US"/>
          </a:p>
        </p:txBody>
      </p:sp>
    </p:spTree>
    <p:extLst>
      <p:ext uri="{BB962C8B-B14F-4D97-AF65-F5344CB8AC3E}">
        <p14:creationId xmlns:p14="http://schemas.microsoft.com/office/powerpoint/2010/main" val="3681960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5BB2C5FA-4E7C-4D3E-82BA-A3A23FBF0812}" type="datetimeFigureOut">
              <a:rPr lang="zh-CN" altLang="en-US" smtClean="0"/>
              <a:t>2021/3/30</a:t>
            </a:fld>
            <a:endParaRPr lang="zh-CN" altLang="en-US"/>
          </a:p>
        </p:txBody>
      </p:sp>
      <p:sp>
        <p:nvSpPr>
          <p:cNvPr id="4" name="幻灯片图像占位符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2A6D7CC-54D3-4275-8653-6F56A91BB3B0}" type="slidenum">
              <a:rPr lang="zh-CN" altLang="en-US" smtClean="0"/>
              <a:t>‹#›</a:t>
            </a:fld>
            <a:endParaRPr lang="zh-CN" altLang="en-US"/>
          </a:p>
        </p:txBody>
      </p:sp>
    </p:spTree>
    <p:extLst>
      <p:ext uri="{BB962C8B-B14F-4D97-AF65-F5344CB8AC3E}">
        <p14:creationId xmlns:p14="http://schemas.microsoft.com/office/powerpoint/2010/main" val="3910571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dirty="0"/>
              <a:t>域名的问题</a:t>
            </a:r>
          </a:p>
        </p:txBody>
      </p:sp>
      <p:sp>
        <p:nvSpPr>
          <p:cNvPr id="4" name="灯片编号占位符 3"/>
          <p:cNvSpPr>
            <a:spLocks noGrp="1"/>
          </p:cNvSpPr>
          <p:nvPr>
            <p:ph type="sldNum" sz="quarter" idx="10"/>
          </p:nvPr>
        </p:nvSpPr>
        <p:spPr/>
        <p:txBody>
          <a:bodyPr/>
          <a:lstStyle/>
          <a:p>
            <a:fld id="{82A6D7CC-54D3-4275-8653-6F56A91BB3B0}"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3902148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dirty="0"/>
              <a:t>域名的问题</a:t>
            </a:r>
          </a:p>
        </p:txBody>
      </p:sp>
      <p:sp>
        <p:nvSpPr>
          <p:cNvPr id="4" name="灯片编号占位符 3"/>
          <p:cNvSpPr>
            <a:spLocks noGrp="1"/>
          </p:cNvSpPr>
          <p:nvPr>
            <p:ph type="sldNum" sz="quarter" idx="10"/>
          </p:nvPr>
        </p:nvSpPr>
        <p:spPr/>
        <p:txBody>
          <a:bodyPr/>
          <a:lstStyle/>
          <a:p>
            <a:fld id="{82A6D7CC-54D3-4275-8653-6F56A91BB3B0}"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3902148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dirty="0"/>
              <a:t>域名的问题</a:t>
            </a:r>
          </a:p>
        </p:txBody>
      </p:sp>
      <p:sp>
        <p:nvSpPr>
          <p:cNvPr id="4" name="灯片编号占位符 3"/>
          <p:cNvSpPr>
            <a:spLocks noGrp="1"/>
          </p:cNvSpPr>
          <p:nvPr>
            <p:ph type="sldNum" sz="quarter" idx="10"/>
          </p:nvPr>
        </p:nvSpPr>
        <p:spPr/>
        <p:txBody>
          <a:bodyPr/>
          <a:lstStyle/>
          <a:p>
            <a:fld id="{82A6D7CC-54D3-4275-8653-6F56A91BB3B0}"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902148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dirty="0"/>
              <a:t>域名的问题</a:t>
            </a:r>
          </a:p>
        </p:txBody>
      </p:sp>
      <p:sp>
        <p:nvSpPr>
          <p:cNvPr id="4" name="灯片编号占位符 3"/>
          <p:cNvSpPr>
            <a:spLocks noGrp="1"/>
          </p:cNvSpPr>
          <p:nvPr>
            <p:ph type="sldNum" sz="quarter" idx="10"/>
          </p:nvPr>
        </p:nvSpPr>
        <p:spPr/>
        <p:txBody>
          <a:bodyPr/>
          <a:lstStyle/>
          <a:p>
            <a:fld id="{82A6D7CC-54D3-4275-8653-6F56A91BB3B0}"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390214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dirty="0"/>
              <a:t>域名的问题</a:t>
            </a:r>
          </a:p>
        </p:txBody>
      </p:sp>
      <p:sp>
        <p:nvSpPr>
          <p:cNvPr id="4" name="灯片编号占位符 3"/>
          <p:cNvSpPr>
            <a:spLocks noGrp="1"/>
          </p:cNvSpPr>
          <p:nvPr>
            <p:ph type="sldNum" sz="quarter" idx="10"/>
          </p:nvPr>
        </p:nvSpPr>
        <p:spPr/>
        <p:txBody>
          <a:bodyPr/>
          <a:lstStyle/>
          <a:p>
            <a:fld id="{82A6D7CC-54D3-4275-8653-6F56A91BB3B0}"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3902148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dirty="0"/>
              <a:t>域名的问题</a:t>
            </a:r>
          </a:p>
        </p:txBody>
      </p:sp>
      <p:sp>
        <p:nvSpPr>
          <p:cNvPr id="4" name="灯片编号占位符 3"/>
          <p:cNvSpPr>
            <a:spLocks noGrp="1"/>
          </p:cNvSpPr>
          <p:nvPr>
            <p:ph type="sldNum" sz="quarter" idx="10"/>
          </p:nvPr>
        </p:nvSpPr>
        <p:spPr/>
        <p:txBody>
          <a:bodyPr/>
          <a:lstStyle/>
          <a:p>
            <a:fld id="{82A6D7CC-54D3-4275-8653-6F56A91BB3B0}"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3902148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dirty="0"/>
              <a:t>域名的问题</a:t>
            </a:r>
          </a:p>
        </p:txBody>
      </p:sp>
      <p:sp>
        <p:nvSpPr>
          <p:cNvPr id="4" name="灯片编号占位符 3"/>
          <p:cNvSpPr>
            <a:spLocks noGrp="1"/>
          </p:cNvSpPr>
          <p:nvPr>
            <p:ph type="sldNum" sz="quarter" idx="10"/>
          </p:nvPr>
        </p:nvSpPr>
        <p:spPr/>
        <p:txBody>
          <a:bodyPr/>
          <a:lstStyle/>
          <a:p>
            <a:fld id="{82A6D7CC-54D3-4275-8653-6F56A91BB3B0}"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3902148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dirty="0"/>
              <a:t>域名的问题</a:t>
            </a:r>
          </a:p>
        </p:txBody>
      </p:sp>
      <p:sp>
        <p:nvSpPr>
          <p:cNvPr id="4" name="灯片编号占位符 3"/>
          <p:cNvSpPr>
            <a:spLocks noGrp="1"/>
          </p:cNvSpPr>
          <p:nvPr>
            <p:ph type="sldNum" sz="quarter" idx="10"/>
          </p:nvPr>
        </p:nvSpPr>
        <p:spPr/>
        <p:txBody>
          <a:bodyPr/>
          <a:lstStyle/>
          <a:p>
            <a:fld id="{82A6D7CC-54D3-4275-8653-6F56A91BB3B0}"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3902148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dirty="0"/>
              <a:t>域名的问题</a:t>
            </a:r>
          </a:p>
        </p:txBody>
      </p:sp>
      <p:sp>
        <p:nvSpPr>
          <p:cNvPr id="4" name="灯片编号占位符 3"/>
          <p:cNvSpPr>
            <a:spLocks noGrp="1"/>
          </p:cNvSpPr>
          <p:nvPr>
            <p:ph type="sldNum" sz="quarter" idx="10"/>
          </p:nvPr>
        </p:nvSpPr>
        <p:spPr/>
        <p:txBody>
          <a:bodyPr/>
          <a:lstStyle/>
          <a:p>
            <a:fld id="{82A6D7CC-54D3-4275-8653-6F56A91BB3B0}"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3902148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dirty="0"/>
              <a:t>域名的问题</a:t>
            </a:r>
          </a:p>
        </p:txBody>
      </p:sp>
      <p:sp>
        <p:nvSpPr>
          <p:cNvPr id="4" name="灯片编号占位符 3"/>
          <p:cNvSpPr>
            <a:spLocks noGrp="1"/>
          </p:cNvSpPr>
          <p:nvPr>
            <p:ph type="sldNum" sz="quarter" idx="10"/>
          </p:nvPr>
        </p:nvSpPr>
        <p:spPr/>
        <p:txBody>
          <a:bodyPr/>
          <a:lstStyle/>
          <a:p>
            <a:fld id="{82A6D7CC-54D3-4275-8653-6F56A91BB3B0}"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3902148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dirty="0"/>
              <a:t>域名的问题</a:t>
            </a:r>
          </a:p>
        </p:txBody>
      </p:sp>
      <p:sp>
        <p:nvSpPr>
          <p:cNvPr id="4" name="灯片编号占位符 3"/>
          <p:cNvSpPr>
            <a:spLocks noGrp="1"/>
          </p:cNvSpPr>
          <p:nvPr>
            <p:ph type="sldNum" sz="quarter" idx="10"/>
          </p:nvPr>
        </p:nvSpPr>
        <p:spPr/>
        <p:txBody>
          <a:bodyPr/>
          <a:lstStyle/>
          <a:p>
            <a:fld id="{82A6D7CC-54D3-4275-8653-6F56A91BB3B0}"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390214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dirty="0"/>
              <a:t>域名的问题</a:t>
            </a:r>
          </a:p>
        </p:txBody>
      </p:sp>
      <p:sp>
        <p:nvSpPr>
          <p:cNvPr id="4" name="灯片编号占位符 3"/>
          <p:cNvSpPr>
            <a:spLocks noGrp="1"/>
          </p:cNvSpPr>
          <p:nvPr>
            <p:ph type="sldNum" sz="quarter" idx="10"/>
          </p:nvPr>
        </p:nvSpPr>
        <p:spPr/>
        <p:txBody>
          <a:bodyPr/>
          <a:lstStyle/>
          <a:p>
            <a:fld id="{82A6D7CC-54D3-4275-8653-6F56A91BB3B0}"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3902148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dirty="0"/>
              <a:t>域名的问题</a:t>
            </a:r>
          </a:p>
        </p:txBody>
      </p:sp>
      <p:sp>
        <p:nvSpPr>
          <p:cNvPr id="4" name="灯片编号占位符 3"/>
          <p:cNvSpPr>
            <a:spLocks noGrp="1"/>
          </p:cNvSpPr>
          <p:nvPr>
            <p:ph type="sldNum" sz="quarter" idx="10"/>
          </p:nvPr>
        </p:nvSpPr>
        <p:spPr/>
        <p:txBody>
          <a:bodyPr/>
          <a:lstStyle/>
          <a:p>
            <a:fld id="{82A6D7CC-54D3-4275-8653-6F56A91BB3B0}"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90214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dirty="0"/>
              <a:t>域名的问题</a:t>
            </a:r>
          </a:p>
        </p:txBody>
      </p:sp>
      <p:sp>
        <p:nvSpPr>
          <p:cNvPr id="4" name="灯片编号占位符 3"/>
          <p:cNvSpPr>
            <a:spLocks noGrp="1"/>
          </p:cNvSpPr>
          <p:nvPr>
            <p:ph type="sldNum" sz="quarter" idx="10"/>
          </p:nvPr>
        </p:nvSpPr>
        <p:spPr/>
        <p:txBody>
          <a:bodyPr/>
          <a:lstStyle/>
          <a:p>
            <a:fld id="{82A6D7CC-54D3-4275-8653-6F56A91BB3B0}"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3902148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dirty="0"/>
              <a:t>域名的问题</a:t>
            </a:r>
          </a:p>
        </p:txBody>
      </p:sp>
      <p:sp>
        <p:nvSpPr>
          <p:cNvPr id="4" name="灯片编号占位符 3"/>
          <p:cNvSpPr>
            <a:spLocks noGrp="1"/>
          </p:cNvSpPr>
          <p:nvPr>
            <p:ph type="sldNum" sz="quarter" idx="10"/>
          </p:nvPr>
        </p:nvSpPr>
        <p:spPr/>
        <p:txBody>
          <a:bodyPr/>
          <a:lstStyle/>
          <a:p>
            <a:fld id="{82A6D7CC-54D3-4275-8653-6F56A91BB3B0}"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3902148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dirty="0"/>
              <a:t>域名的问题</a:t>
            </a:r>
          </a:p>
        </p:txBody>
      </p:sp>
      <p:sp>
        <p:nvSpPr>
          <p:cNvPr id="4" name="灯片编号占位符 3"/>
          <p:cNvSpPr>
            <a:spLocks noGrp="1"/>
          </p:cNvSpPr>
          <p:nvPr>
            <p:ph type="sldNum" sz="quarter" idx="10"/>
          </p:nvPr>
        </p:nvSpPr>
        <p:spPr/>
        <p:txBody>
          <a:bodyPr/>
          <a:lstStyle/>
          <a:p>
            <a:fld id="{82A6D7CC-54D3-4275-8653-6F56A91BB3B0}"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902148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dirty="0"/>
              <a:t>域名的问题</a:t>
            </a:r>
          </a:p>
        </p:txBody>
      </p:sp>
      <p:sp>
        <p:nvSpPr>
          <p:cNvPr id="4" name="灯片编号占位符 3"/>
          <p:cNvSpPr>
            <a:spLocks noGrp="1"/>
          </p:cNvSpPr>
          <p:nvPr>
            <p:ph type="sldNum" sz="quarter" idx="10"/>
          </p:nvPr>
        </p:nvSpPr>
        <p:spPr/>
        <p:txBody>
          <a:bodyPr/>
          <a:lstStyle/>
          <a:p>
            <a:fld id="{82A6D7CC-54D3-4275-8653-6F56A91BB3B0}"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3902148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dirty="0"/>
              <a:t>域名的问题</a:t>
            </a:r>
          </a:p>
        </p:txBody>
      </p:sp>
      <p:sp>
        <p:nvSpPr>
          <p:cNvPr id="4" name="灯片编号占位符 3"/>
          <p:cNvSpPr>
            <a:spLocks noGrp="1"/>
          </p:cNvSpPr>
          <p:nvPr>
            <p:ph type="sldNum" sz="quarter" idx="10"/>
          </p:nvPr>
        </p:nvSpPr>
        <p:spPr/>
        <p:txBody>
          <a:bodyPr/>
          <a:lstStyle/>
          <a:p>
            <a:fld id="{82A6D7CC-54D3-4275-8653-6F56A91BB3B0}"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3902148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porate Visual">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578613" y="2147713"/>
            <a:ext cx="6473961" cy="545372"/>
          </a:xfrm>
          <a:prstGeom prst="rect">
            <a:avLst/>
          </a:prstGeom>
        </p:spPr>
        <p:txBody>
          <a:bodyPr lIns="0" tIns="0" rIns="0" bIns="0" anchor="t" anchorCtr="0"/>
          <a:lstStyle>
            <a:lvl1pPr algn="l">
              <a:defRPr sz="1800" b="0" i="0" cap="none" spc="90" baseline="0">
                <a:solidFill>
                  <a:srgbClr val="FFFFFF"/>
                </a:solidFill>
                <a:latin typeface="Verdana"/>
                <a:cs typeface="Verdana"/>
              </a:defRPr>
            </a:lvl1pPr>
          </a:lstStyle>
          <a:p>
            <a:r>
              <a:rPr lang="en-US" dirty="0"/>
              <a:t>Title of Presentation</a:t>
            </a:r>
            <a:br>
              <a:rPr lang="en-US" dirty="0"/>
            </a:br>
            <a:r>
              <a:rPr lang="en-US" dirty="0"/>
              <a:t>Second Line Title</a:t>
            </a:r>
          </a:p>
        </p:txBody>
      </p:sp>
      <p:sp>
        <p:nvSpPr>
          <p:cNvPr id="10" name="Text Placeholder 19"/>
          <p:cNvSpPr>
            <a:spLocks noGrp="1"/>
          </p:cNvSpPr>
          <p:nvPr>
            <p:ph type="body" sz="quarter" idx="11" hasCustomPrompt="1"/>
          </p:nvPr>
        </p:nvSpPr>
        <p:spPr>
          <a:xfrm>
            <a:off x="578619" y="2789595"/>
            <a:ext cx="647395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US" dirty="0"/>
              <a:t>Click to Add Subtitle</a:t>
            </a:r>
          </a:p>
        </p:txBody>
      </p:sp>
      <p:cxnSp>
        <p:nvCxnSpPr>
          <p:cNvPr id="11" name="Straight Connector 10"/>
          <p:cNvCxnSpPr/>
          <p:nvPr userDrawn="1"/>
        </p:nvCxnSpPr>
        <p:spPr>
          <a:xfrm>
            <a:off x="575017" y="3301488"/>
            <a:ext cx="6469241" cy="258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589667" y="3408321"/>
            <a:ext cx="6462906"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US" dirty="0"/>
              <a:t>Click to Add Presenter Name, Title, Company</a:t>
            </a:r>
          </a:p>
        </p:txBody>
      </p:sp>
      <p:sp>
        <p:nvSpPr>
          <p:cNvPr id="15" name="Text Placeholder 19"/>
          <p:cNvSpPr>
            <a:spLocks noGrp="1"/>
          </p:cNvSpPr>
          <p:nvPr>
            <p:ph type="body" sz="quarter" idx="14" hasCustomPrompt="1"/>
          </p:nvPr>
        </p:nvSpPr>
        <p:spPr>
          <a:xfrm>
            <a:off x="589650" y="3833759"/>
            <a:ext cx="6462925"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US" dirty="0"/>
              <a:t>Click to Add 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16" name="Text Placeholder 5"/>
          <p:cNvSpPr>
            <a:spLocks noGrp="1"/>
          </p:cNvSpPr>
          <p:nvPr>
            <p:ph type="body" sz="quarter" idx="15" hasCustomPrompt="1"/>
          </p:nvPr>
        </p:nvSpPr>
        <p:spPr>
          <a:xfrm>
            <a:off x="454997" y="1091572"/>
            <a:ext cx="3917637"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8" name="Text Placeholder 12"/>
          <p:cNvSpPr>
            <a:spLocks noGrp="1"/>
          </p:cNvSpPr>
          <p:nvPr>
            <p:ph type="body" sz="quarter" idx="17" hasCustomPrompt="1"/>
          </p:nvPr>
        </p:nvSpPr>
        <p:spPr>
          <a:xfrm>
            <a:off x="455721" y="1674817"/>
            <a:ext cx="3916035" cy="2728908"/>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1" name="Text Placeholder 5"/>
          <p:cNvSpPr>
            <a:spLocks noGrp="1"/>
          </p:cNvSpPr>
          <p:nvPr>
            <p:ph type="body" sz="quarter" idx="19" hasCustomPrompt="1"/>
          </p:nvPr>
        </p:nvSpPr>
        <p:spPr>
          <a:xfrm>
            <a:off x="4772025" y="1091572"/>
            <a:ext cx="3918272"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2" name="Text Placeholder 12"/>
          <p:cNvSpPr>
            <a:spLocks noGrp="1"/>
          </p:cNvSpPr>
          <p:nvPr>
            <p:ph type="body" sz="quarter" idx="20" hasCustomPrompt="1"/>
          </p:nvPr>
        </p:nvSpPr>
        <p:spPr>
          <a:xfrm>
            <a:off x="4773386" y="1674817"/>
            <a:ext cx="3916035" cy="2728908"/>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4"/>
          <p:cNvSpPr>
            <a:spLocks noGrp="1"/>
          </p:cNvSpPr>
          <p:nvPr>
            <p:ph type="sldNum" sz="quarter" idx="14"/>
          </p:nvPr>
        </p:nvSpPr>
        <p:spPr>
          <a:xfrm>
            <a:off x="8447487" y="4759631"/>
            <a:ext cx="247535" cy="150195"/>
          </a:xfrm>
        </p:spPr>
        <p:txBody>
          <a:bodyPr/>
          <a:lstStyle/>
          <a:p>
            <a:pPr fontAlgn="base">
              <a:spcAft>
                <a:spcPct val="0"/>
              </a:spcAft>
              <a:defRPr/>
            </a:pPr>
            <a:fld id="{4472AB7F-E8D0-4874-A9B8-335B68DC5F05}" type="slidenum">
              <a:rPr lang="en-US"/>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Line Introduction 2">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1"/>
            <a:ext cx="8246492" cy="870872"/>
          </a:xfrm>
          <a:prstGeom prst="rect">
            <a:avLst/>
          </a:prstGeom>
        </p:spPr>
        <p:txBody>
          <a:bodyPr>
            <a:noAutofit/>
          </a:bodyPr>
          <a:lstStyle>
            <a:lvl1pPr marL="0" marR="0" indent="0" algn="l" defTabSz="456565" rtl="0" eaLnBrk="1" fontAlgn="base" latinLnBrk="0" hangingPunct="1">
              <a:spcBef>
                <a:spcPct val="20000"/>
              </a:spcBef>
              <a:spcAft>
                <a:spcPct val="0"/>
              </a:spcAft>
              <a:buClr>
                <a:schemeClr val="accent1"/>
              </a:buClr>
              <a:buSzTx/>
              <a:buFontTx/>
              <a:buNone/>
              <a:defRPr sz="1800" b="1" i="0">
                <a:solidFill>
                  <a:schemeClr val="accent1"/>
                </a:solidFill>
              </a:defRPr>
            </a:lvl1pPr>
          </a:lstStyle>
          <a:p>
            <a:pPr marL="0" marR="0" lvl="0" indent="0" algn="l" defTabSz="456565" rtl="0" eaLnBrk="1" fontAlgn="base" latinLnBrk="0" hangingPunct="1">
              <a:spcBef>
                <a:spcPct val="20000"/>
              </a:spcBef>
              <a:spcAft>
                <a:spcPct val="0"/>
              </a:spcAft>
              <a:buClr>
                <a:schemeClr val="accent1"/>
              </a:buClr>
              <a:buSzTx/>
              <a:buFontTx/>
              <a:buNone/>
              <a:defRPr/>
            </a:pPr>
            <a:r>
              <a:rPr lang="en-US"/>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a:lstStyle/>
          <a:p>
            <a:r>
              <a:rPr lang="en-US" dirty="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ext Placeholder 2"/>
          <p:cNvSpPr>
            <a:spLocks noGrp="1"/>
          </p:cNvSpPr>
          <p:nvPr>
            <p:ph idx="15" hasCustomPrompt="1"/>
          </p:nvPr>
        </p:nvSpPr>
        <p:spPr bwMode="auto">
          <a:xfrm>
            <a:off x="447722" y="2057402"/>
            <a:ext cx="8241707" cy="2346094"/>
          </a:xfrm>
          <a:prstGeom prst="rect">
            <a:avLst/>
          </a:prstGeom>
          <a:noFill/>
          <a:ln w="9525">
            <a:noFill/>
            <a:miter lim="800000"/>
          </a:ln>
        </p:spPr>
        <p:txBody>
          <a:bodyPr vert="horz" wrap="square" lIns="91431" tIns="45716" rIns="91431" bIns="45716" numCol="1" anchor="t" anchorCtr="0" compatLnSpc="1"/>
          <a:lstStyle>
            <a:lvl1pPr>
              <a:defRPr sz="1500"/>
            </a:lvl1pPr>
            <a:lvl2pPr>
              <a:defRPr sz="1500"/>
            </a:lvl2pPr>
            <a:lvl3pPr>
              <a:defRPr sz="1500"/>
            </a:lvl3pPr>
            <a:lvl4pPr>
              <a:defRPr sz="1500"/>
            </a:lvl4pPr>
            <a:lvl5pP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64951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16" name="Text Placeholder 5"/>
          <p:cNvSpPr>
            <a:spLocks noGrp="1"/>
          </p:cNvSpPr>
          <p:nvPr>
            <p:ph type="body" sz="quarter" idx="15" hasCustomPrompt="1"/>
          </p:nvPr>
        </p:nvSpPr>
        <p:spPr>
          <a:xfrm>
            <a:off x="454997" y="1091572"/>
            <a:ext cx="3917637"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8" name="Text Placeholder 12"/>
          <p:cNvSpPr>
            <a:spLocks noGrp="1"/>
          </p:cNvSpPr>
          <p:nvPr>
            <p:ph type="body" sz="quarter" idx="17" hasCustomPrompt="1"/>
          </p:nvPr>
        </p:nvSpPr>
        <p:spPr>
          <a:xfrm>
            <a:off x="455721" y="1674817"/>
            <a:ext cx="3916035" cy="2728908"/>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1" name="Text Placeholder 5"/>
          <p:cNvSpPr>
            <a:spLocks noGrp="1"/>
          </p:cNvSpPr>
          <p:nvPr>
            <p:ph type="body" sz="quarter" idx="19" hasCustomPrompt="1"/>
          </p:nvPr>
        </p:nvSpPr>
        <p:spPr>
          <a:xfrm>
            <a:off x="4772025" y="1091572"/>
            <a:ext cx="3918272"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2" name="Text Placeholder 12"/>
          <p:cNvSpPr>
            <a:spLocks noGrp="1"/>
          </p:cNvSpPr>
          <p:nvPr>
            <p:ph type="body" sz="quarter" idx="20" hasCustomPrompt="1"/>
          </p:nvPr>
        </p:nvSpPr>
        <p:spPr>
          <a:xfrm>
            <a:off x="4773386" y="1674817"/>
            <a:ext cx="3916035" cy="2728908"/>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4"/>
          <p:cNvSpPr>
            <a:spLocks noGrp="1"/>
          </p:cNvSpPr>
          <p:nvPr>
            <p:ph type="sldNum" sz="quarter" idx="14"/>
          </p:nvPr>
        </p:nvSpPr>
        <p:spPr>
          <a:xfrm>
            <a:off x="8447487" y="4759631"/>
            <a:ext cx="247535" cy="150195"/>
          </a:xfrm>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23777764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16" name="Text Placeholder 5"/>
          <p:cNvSpPr>
            <a:spLocks noGrp="1"/>
          </p:cNvSpPr>
          <p:nvPr>
            <p:ph type="body" sz="quarter" idx="15" hasCustomPrompt="1"/>
          </p:nvPr>
        </p:nvSpPr>
        <p:spPr>
          <a:xfrm>
            <a:off x="447736" y="1091572"/>
            <a:ext cx="2511364" cy="553158"/>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18" name="Text Placeholder 12"/>
          <p:cNvSpPr>
            <a:spLocks noGrp="1"/>
          </p:cNvSpPr>
          <p:nvPr>
            <p:ph type="body" sz="quarter" idx="17" hasCustomPrompt="1"/>
          </p:nvPr>
        </p:nvSpPr>
        <p:spPr>
          <a:xfrm>
            <a:off x="447738" y="1685519"/>
            <a:ext cx="2510617" cy="2719125"/>
          </a:xfrm>
          <a:prstGeom prst="rect">
            <a:avLst/>
          </a:prstGeom>
        </p:spPr>
        <p:txBody>
          <a:bodyPr>
            <a:noAutofit/>
          </a:bodyPr>
          <a:lstStyle>
            <a:lvl1pPr>
              <a:buClr>
                <a:schemeClr val="accent1"/>
              </a:buClr>
              <a:defRPr sz="11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1" name="Text Placeholder 5"/>
          <p:cNvSpPr>
            <a:spLocks noGrp="1"/>
          </p:cNvSpPr>
          <p:nvPr>
            <p:ph type="body" sz="quarter" idx="23" hasCustomPrompt="1"/>
          </p:nvPr>
        </p:nvSpPr>
        <p:spPr>
          <a:xfrm>
            <a:off x="3272504" y="1091572"/>
            <a:ext cx="2511364" cy="553158"/>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14" name="Text Placeholder 12"/>
          <p:cNvSpPr>
            <a:spLocks noGrp="1"/>
          </p:cNvSpPr>
          <p:nvPr>
            <p:ph type="body" sz="quarter" idx="24" hasCustomPrompt="1"/>
          </p:nvPr>
        </p:nvSpPr>
        <p:spPr>
          <a:xfrm>
            <a:off x="3272880" y="1685519"/>
            <a:ext cx="2510617" cy="2719125"/>
          </a:xfrm>
          <a:prstGeom prst="rect">
            <a:avLst/>
          </a:prstGeom>
        </p:spPr>
        <p:txBody>
          <a:bodyPr>
            <a:noAutofit/>
          </a:bodyPr>
          <a:lstStyle>
            <a:lvl1pPr>
              <a:buClr>
                <a:schemeClr val="accent1"/>
              </a:buClr>
              <a:defRPr sz="11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5"/>
          <p:cNvSpPr>
            <a:spLocks noGrp="1"/>
          </p:cNvSpPr>
          <p:nvPr>
            <p:ph type="body" sz="quarter" idx="25" hasCustomPrompt="1"/>
          </p:nvPr>
        </p:nvSpPr>
        <p:spPr>
          <a:xfrm>
            <a:off x="6177676" y="1091572"/>
            <a:ext cx="2511364" cy="553158"/>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20" name="Text Placeholder 12"/>
          <p:cNvSpPr>
            <a:spLocks noGrp="1"/>
          </p:cNvSpPr>
          <p:nvPr>
            <p:ph type="body" sz="quarter" idx="26" hasCustomPrompt="1"/>
          </p:nvPr>
        </p:nvSpPr>
        <p:spPr>
          <a:xfrm>
            <a:off x="6178052" y="1685519"/>
            <a:ext cx="2510617" cy="2719125"/>
          </a:xfrm>
          <a:prstGeom prst="rect">
            <a:avLst/>
          </a:prstGeom>
        </p:spPr>
        <p:txBody>
          <a:bodyPr>
            <a:noAutofit/>
          </a:bodyPr>
          <a:lstStyle>
            <a:lvl1pPr>
              <a:buClr>
                <a:schemeClr val="accent1"/>
              </a:buClr>
              <a:defRPr sz="11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88682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0"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9" hasCustomPrompt="1"/>
          </p:nvPr>
        </p:nvSpPr>
        <p:spPr>
          <a:xfrm>
            <a:off x="4625011" y="1232302"/>
            <a:ext cx="4063787" cy="546541"/>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3" name="Picture Placeholder 4"/>
          <p:cNvSpPr>
            <a:spLocks noGrp="1"/>
          </p:cNvSpPr>
          <p:nvPr>
            <p:ph type="pic" sz="quarter" idx="14" hasCustomPrompt="1"/>
          </p:nvPr>
        </p:nvSpPr>
        <p:spPr>
          <a:xfrm>
            <a:off x="447675" y="1231200"/>
            <a:ext cx="3892250" cy="3049448"/>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Tree>
    <p:extLst>
      <p:ext uri="{BB962C8B-B14F-4D97-AF65-F5344CB8AC3E}">
        <p14:creationId xmlns:p14="http://schemas.microsoft.com/office/powerpoint/2010/main" val="8305840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8" name="Text Placeholder 5"/>
          <p:cNvSpPr>
            <a:spLocks noGrp="1"/>
          </p:cNvSpPr>
          <p:nvPr>
            <p:ph type="body" sz="quarter" idx="19" hasCustomPrompt="1"/>
          </p:nvPr>
        </p:nvSpPr>
        <p:spPr>
          <a:xfrm>
            <a:off x="4625011" y="1232302"/>
            <a:ext cx="4063787" cy="546541"/>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9"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p:cNvSpPr>
          <p:nvPr>
            <p:ph type="pic" sz="quarter" idx="14" hasCustomPrompt="1"/>
          </p:nvPr>
        </p:nvSpPr>
        <p:spPr>
          <a:xfrm>
            <a:off x="447675" y="1231200"/>
            <a:ext cx="3892250" cy="2258995"/>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4" name="Rectangle 3"/>
          <p:cNvSpPr/>
          <p:nvPr userDrawn="1"/>
        </p:nvSpPr>
        <p:spPr>
          <a:xfrm>
            <a:off x="447677"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nSpc>
                <a:spcPct val="110000"/>
              </a:lnSpc>
              <a:defRPr/>
            </a:pPr>
            <a:r>
              <a:rPr lang="en-US" sz="900" i="1" dirty="0">
                <a:solidFill>
                  <a:prstClr val="white"/>
                </a:solidFill>
              </a:rPr>
              <a:t>Caption or credit for a photo could be put in this space. You may adjust the height of this box to accommodate more or less text. Suggested number of lines of text is no less than two and no more than five.</a:t>
            </a:r>
          </a:p>
          <a:p>
            <a:pPr>
              <a:lnSpc>
                <a:spcPct val="110000"/>
              </a:lnSpc>
              <a:defRPr/>
            </a:pPr>
            <a:endParaRPr lang="en-US" sz="900" i="1" dirty="0">
              <a:solidFill>
                <a:prstClr val="white"/>
              </a:solidFill>
            </a:endParaRPr>
          </a:p>
          <a:p>
            <a:pPr>
              <a:lnSpc>
                <a:spcPct val="110000"/>
              </a:lnSpc>
              <a:defRPr/>
            </a:pPr>
            <a:endParaRPr lang="en-US" sz="900" i="1" dirty="0">
              <a:solidFill>
                <a:prstClr val="white"/>
              </a:solidFill>
            </a:endParaRPr>
          </a:p>
          <a:p>
            <a:pPr>
              <a:lnSpc>
                <a:spcPct val="110000"/>
              </a:lnSpc>
            </a:pPr>
            <a:endParaRPr lang="en-US" sz="900" i="1" dirty="0">
              <a:solidFill>
                <a:prstClr val="white"/>
              </a:solidFill>
            </a:endParaRPr>
          </a:p>
        </p:txBody>
      </p:sp>
    </p:spTree>
    <p:extLst>
      <p:ext uri="{BB962C8B-B14F-4D97-AF65-F5344CB8AC3E}">
        <p14:creationId xmlns:p14="http://schemas.microsoft.com/office/powerpoint/2010/main" val="33433642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06" y="1225685"/>
            <a:ext cx="4063787"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9" name="Text Placeholder 12"/>
          <p:cNvSpPr>
            <a:spLocks noGrp="1"/>
          </p:cNvSpPr>
          <p:nvPr>
            <p:ph type="body" sz="quarter" idx="20" hasCustomPrompt="1"/>
          </p:nvPr>
        </p:nvSpPr>
        <p:spPr>
          <a:xfrm>
            <a:off x="453058" y="1814426"/>
            <a:ext cx="4059706" cy="2469195"/>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3" name="Picture Placeholder 4"/>
          <p:cNvSpPr>
            <a:spLocks noGrp="1"/>
          </p:cNvSpPr>
          <p:nvPr>
            <p:ph type="pic" sz="quarter" idx="14" hasCustomPrompt="1"/>
          </p:nvPr>
        </p:nvSpPr>
        <p:spPr>
          <a:xfrm>
            <a:off x="4795557" y="1231200"/>
            <a:ext cx="3892250" cy="3049448"/>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Tree>
    <p:extLst>
      <p:ext uri="{BB962C8B-B14F-4D97-AF65-F5344CB8AC3E}">
        <p14:creationId xmlns:p14="http://schemas.microsoft.com/office/powerpoint/2010/main" val="12693952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6" name="Text Placeholder 5"/>
          <p:cNvSpPr>
            <a:spLocks noGrp="1"/>
          </p:cNvSpPr>
          <p:nvPr>
            <p:ph type="body" sz="quarter" idx="19" hasCustomPrompt="1"/>
          </p:nvPr>
        </p:nvSpPr>
        <p:spPr>
          <a:xfrm>
            <a:off x="451706" y="1225685"/>
            <a:ext cx="4063787"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7" name="Text Placeholder 12"/>
          <p:cNvSpPr>
            <a:spLocks noGrp="1"/>
          </p:cNvSpPr>
          <p:nvPr>
            <p:ph type="body" sz="quarter" idx="20" hasCustomPrompt="1"/>
          </p:nvPr>
        </p:nvSpPr>
        <p:spPr>
          <a:xfrm>
            <a:off x="453058" y="1814426"/>
            <a:ext cx="4059706" cy="2469195"/>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3" name="Picture Placeholder 4"/>
          <p:cNvSpPr>
            <a:spLocks noGrp="1"/>
          </p:cNvSpPr>
          <p:nvPr>
            <p:ph type="pic" sz="quarter" idx="14" hasCustomPrompt="1"/>
          </p:nvPr>
        </p:nvSpPr>
        <p:spPr>
          <a:xfrm>
            <a:off x="4795557" y="1231200"/>
            <a:ext cx="3892250" cy="2258995"/>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24" name="Rectangle 23"/>
          <p:cNvSpPr/>
          <p:nvPr userDrawn="1"/>
        </p:nvSpPr>
        <p:spPr>
          <a:xfrm>
            <a:off x="4795559"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nSpc>
                <a:spcPct val="110000"/>
              </a:lnSpc>
              <a:defRPr/>
            </a:pPr>
            <a:r>
              <a:rPr lang="en-US" sz="900" i="1" dirty="0">
                <a:solidFill>
                  <a:prstClr val="white"/>
                </a:solidFill>
              </a:rPr>
              <a:t>Caption or credit for a photo could be put in this space. You may adjust the height of this box to accommodate more or less text. Suggested number of lines of text is no less than two and no more than five.</a:t>
            </a:r>
          </a:p>
          <a:p>
            <a:pPr>
              <a:lnSpc>
                <a:spcPct val="110000"/>
              </a:lnSpc>
              <a:defRPr/>
            </a:pPr>
            <a:endParaRPr lang="en-US" sz="900" i="1" dirty="0">
              <a:solidFill>
                <a:prstClr val="white"/>
              </a:solidFill>
            </a:endParaRPr>
          </a:p>
          <a:p>
            <a:pPr>
              <a:lnSpc>
                <a:spcPct val="110000"/>
              </a:lnSpc>
              <a:defRPr/>
            </a:pPr>
            <a:endParaRPr lang="en-US" sz="900" i="1" dirty="0">
              <a:solidFill>
                <a:prstClr val="white"/>
              </a:solidFill>
            </a:endParaRPr>
          </a:p>
          <a:p>
            <a:pPr>
              <a:lnSpc>
                <a:spcPct val="110000"/>
              </a:lnSpc>
            </a:pPr>
            <a:endParaRPr lang="en-US" sz="900" i="1" dirty="0">
              <a:solidFill>
                <a:prstClr val="white"/>
              </a:solidFill>
            </a:endParaRPr>
          </a:p>
        </p:txBody>
      </p:sp>
    </p:spTree>
    <p:extLst>
      <p:ext uri="{BB962C8B-B14F-4D97-AF65-F5344CB8AC3E}">
        <p14:creationId xmlns:p14="http://schemas.microsoft.com/office/powerpoint/2010/main" val="13044399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16" name="Picture Placeholder 4"/>
          <p:cNvSpPr>
            <a:spLocks noGrp="1"/>
          </p:cNvSpPr>
          <p:nvPr>
            <p:ph type="pic" sz="quarter" idx="14" hasCustomPrompt="1"/>
          </p:nvPr>
        </p:nvSpPr>
        <p:spPr>
          <a:xfrm>
            <a:off x="453644" y="1827362"/>
            <a:ext cx="3904707" cy="2449671"/>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7" name="Picture Placeholder 4"/>
          <p:cNvSpPr>
            <a:spLocks noGrp="1"/>
          </p:cNvSpPr>
          <p:nvPr>
            <p:ph type="pic" sz="quarter" idx="20" hasCustomPrompt="1"/>
          </p:nvPr>
        </p:nvSpPr>
        <p:spPr>
          <a:xfrm>
            <a:off x="4776839" y="1827362"/>
            <a:ext cx="3916516" cy="2449671"/>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18" name="Text Placeholder 5"/>
          <p:cNvSpPr>
            <a:spLocks noGrp="1"/>
          </p:cNvSpPr>
          <p:nvPr>
            <p:ph type="body" sz="quarter" idx="21" hasCustomPrompt="1"/>
          </p:nvPr>
        </p:nvSpPr>
        <p:spPr>
          <a:xfrm>
            <a:off x="451705" y="1225685"/>
            <a:ext cx="3907264"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9" name="Text Placeholder 5"/>
          <p:cNvSpPr>
            <a:spLocks noGrp="1"/>
          </p:cNvSpPr>
          <p:nvPr>
            <p:ph type="body" sz="quarter" idx="22" hasCustomPrompt="1"/>
          </p:nvPr>
        </p:nvSpPr>
        <p:spPr>
          <a:xfrm>
            <a:off x="4776485" y="1225685"/>
            <a:ext cx="3907264"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Tree>
    <p:extLst>
      <p:ext uri="{BB962C8B-B14F-4D97-AF65-F5344CB8AC3E}">
        <p14:creationId xmlns:p14="http://schemas.microsoft.com/office/powerpoint/2010/main" val="1166163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4" y="1091048"/>
            <a:ext cx="8235758" cy="3319317"/>
          </a:xfrm>
          <a:prstGeom prst="rect">
            <a:avLst/>
          </a:prstGeom>
        </p:spPr>
        <p:txBody>
          <a:bodyPr/>
          <a:lstStyle>
            <a:lvl1pPr>
              <a:lnSpc>
                <a:spcPct val="150000"/>
              </a:lnSpc>
              <a:defRPr sz="1500"/>
            </a:lvl1pPr>
            <a:lvl2pPr>
              <a:lnSpc>
                <a:spcPct val="150000"/>
              </a:lnSpc>
              <a:defRPr sz="1500"/>
            </a:lvl2pPr>
            <a:lvl3pPr>
              <a:lnSpc>
                <a:spcPct val="150000"/>
              </a:lnSpc>
              <a:defRPr sz="1500"/>
            </a:lvl3pPr>
            <a:lvl4pPr>
              <a:lnSpc>
                <a:spcPct val="150000"/>
              </a:lnSpc>
              <a:defRPr sz="1500"/>
            </a:lvl4pPr>
            <a:lvl5pPr>
              <a:lnSpc>
                <a:spcPct val="150000"/>
              </a:lnSpc>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2" name="Title 1"/>
          <p:cNvSpPr>
            <a:spLocks noGrp="1"/>
          </p:cNvSpPr>
          <p:nvPr>
            <p:ph type="title" hasCustomPrompt="1"/>
          </p:nvPr>
        </p:nvSpPr>
        <p:spPr/>
        <p:txBody>
          <a:bodyPr/>
          <a:lstStyle/>
          <a:p>
            <a:r>
              <a:rPr lang="en-US"/>
              <a:t>Agenda Slide</a:t>
            </a:r>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1345205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cxnSp>
        <p:nvCxnSpPr>
          <p:cNvPr id="16" name="Straight Connector 15"/>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6"/>
            <a:ext cx="3958108" cy="1372810"/>
          </a:xfrm>
          <a:prstGeom prst="rect">
            <a:avLst/>
          </a:prstGeom>
        </p:spPr>
        <p:txBody>
          <a:bodyPr>
            <a:noAutofit/>
          </a:bodyPr>
          <a:lstStyle>
            <a:lvl1pPr>
              <a:spcBef>
                <a:spcPts val="400"/>
              </a:spcBef>
              <a:defRPr sz="1100"/>
            </a:lvl1pPr>
            <a:lvl2pPr>
              <a:spcBef>
                <a:spcPts val="400"/>
              </a:spcBef>
              <a:defRPr sz="1100"/>
            </a:lvl2pPr>
            <a:lvl3pPr>
              <a:spcBef>
                <a:spcPts val="400"/>
              </a:spcBef>
              <a:defRPr sz="1100"/>
            </a:lvl3pPr>
            <a:lvl4pPr>
              <a:spcBef>
                <a:spcPts val="400"/>
              </a:spcBef>
              <a:defRPr sz="1100"/>
            </a:lvl4pPr>
            <a:lvl5pPr>
              <a:spcBef>
                <a:spcPts val="400"/>
              </a:spcBef>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1" name="Text Placeholder 12"/>
          <p:cNvSpPr>
            <a:spLocks noGrp="1"/>
          </p:cNvSpPr>
          <p:nvPr>
            <p:ph type="body" sz="quarter" idx="12" hasCustomPrompt="1"/>
          </p:nvPr>
        </p:nvSpPr>
        <p:spPr>
          <a:xfrm>
            <a:off x="4746871" y="1184816"/>
            <a:ext cx="3946485" cy="1372810"/>
          </a:xfrm>
          <a:prstGeom prst="rect">
            <a:avLst/>
          </a:prstGeom>
        </p:spPr>
        <p:txBody>
          <a:bodyPr>
            <a:noAutofit/>
          </a:bodyPr>
          <a:lstStyle>
            <a:lvl1pPr>
              <a:spcBef>
                <a:spcPts val="400"/>
              </a:spcBef>
              <a:defRPr sz="1100"/>
            </a:lvl1pPr>
            <a:lvl2pPr>
              <a:spcBef>
                <a:spcPts val="400"/>
              </a:spcBef>
              <a:defRPr sz="1100"/>
            </a:lvl2pPr>
            <a:lvl3pPr>
              <a:spcBef>
                <a:spcPts val="400"/>
              </a:spcBef>
              <a:defRPr sz="1100"/>
            </a:lvl3pPr>
            <a:lvl4pPr>
              <a:spcBef>
                <a:spcPts val="400"/>
              </a:spcBef>
              <a:defRPr sz="1100"/>
            </a:lvl4pPr>
            <a:lvl5pPr>
              <a:spcBef>
                <a:spcPts val="400"/>
              </a:spcBef>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2" name="Text Placeholder 12"/>
          <p:cNvSpPr>
            <a:spLocks noGrp="1"/>
          </p:cNvSpPr>
          <p:nvPr>
            <p:ph type="body" sz="quarter" idx="13" hasCustomPrompt="1"/>
          </p:nvPr>
        </p:nvSpPr>
        <p:spPr>
          <a:xfrm>
            <a:off x="450645" y="2902859"/>
            <a:ext cx="3958108" cy="1372810"/>
          </a:xfrm>
          <a:prstGeom prst="rect">
            <a:avLst/>
          </a:prstGeom>
        </p:spPr>
        <p:txBody>
          <a:bodyPr>
            <a:noAutofit/>
          </a:bodyPr>
          <a:lstStyle>
            <a:lvl1pPr>
              <a:spcBef>
                <a:spcPts val="400"/>
              </a:spcBef>
              <a:defRPr sz="1100"/>
            </a:lvl1pPr>
            <a:lvl2pPr>
              <a:spcBef>
                <a:spcPts val="400"/>
              </a:spcBef>
              <a:defRPr sz="1100"/>
            </a:lvl2pPr>
            <a:lvl3pPr>
              <a:spcBef>
                <a:spcPts val="400"/>
              </a:spcBef>
              <a:defRPr sz="1100"/>
            </a:lvl3pPr>
            <a:lvl4pPr>
              <a:spcBef>
                <a:spcPts val="400"/>
              </a:spcBef>
              <a:defRPr sz="1100"/>
            </a:lvl4pPr>
            <a:lvl5pPr>
              <a:spcBef>
                <a:spcPts val="400"/>
              </a:spcBef>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3" name="Text Placeholder 12"/>
          <p:cNvSpPr>
            <a:spLocks noGrp="1"/>
          </p:cNvSpPr>
          <p:nvPr>
            <p:ph type="body" sz="quarter" idx="14" hasCustomPrompt="1"/>
          </p:nvPr>
        </p:nvSpPr>
        <p:spPr>
          <a:xfrm>
            <a:off x="4746871" y="2902859"/>
            <a:ext cx="3946485" cy="1372810"/>
          </a:xfrm>
          <a:prstGeom prst="rect">
            <a:avLst/>
          </a:prstGeom>
        </p:spPr>
        <p:txBody>
          <a:bodyPr lIns="91440">
            <a:noAutofit/>
          </a:bodyPr>
          <a:lstStyle>
            <a:lvl1pPr>
              <a:spcBef>
                <a:spcPts val="400"/>
              </a:spcBef>
              <a:defRPr sz="1100" kern="1200"/>
            </a:lvl1pPr>
            <a:lvl2pPr>
              <a:spcBef>
                <a:spcPts val="400"/>
              </a:spcBef>
              <a:defRPr sz="1100"/>
            </a:lvl2pPr>
            <a:lvl3pPr>
              <a:spcBef>
                <a:spcPts val="400"/>
              </a:spcBef>
              <a:defRPr sz="1100" kern="1200"/>
            </a:lvl3pPr>
            <a:lvl4pPr>
              <a:spcBef>
                <a:spcPts val="400"/>
              </a:spcBef>
              <a:defRPr sz="1100" kern="1200"/>
            </a:lvl4pPr>
            <a:lvl5pPr>
              <a:spcBef>
                <a:spcPts val="400"/>
              </a:spcBef>
              <a:defRPr sz="1100"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922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16" name="Text Placeholder 5"/>
          <p:cNvSpPr>
            <a:spLocks noGrp="1"/>
          </p:cNvSpPr>
          <p:nvPr>
            <p:ph type="body" sz="quarter" idx="15" hasCustomPrompt="1"/>
          </p:nvPr>
        </p:nvSpPr>
        <p:spPr>
          <a:xfrm>
            <a:off x="447736" y="1091572"/>
            <a:ext cx="2511364" cy="553158"/>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18" name="Text Placeholder 12"/>
          <p:cNvSpPr>
            <a:spLocks noGrp="1"/>
          </p:cNvSpPr>
          <p:nvPr>
            <p:ph type="body" sz="quarter" idx="17" hasCustomPrompt="1"/>
          </p:nvPr>
        </p:nvSpPr>
        <p:spPr>
          <a:xfrm>
            <a:off x="447738" y="1685519"/>
            <a:ext cx="2510617" cy="2719125"/>
          </a:xfrm>
          <a:prstGeom prst="rect">
            <a:avLst/>
          </a:prstGeom>
        </p:spPr>
        <p:txBody>
          <a:bodyPr>
            <a:noAutofit/>
          </a:bodyPr>
          <a:lstStyle>
            <a:lvl1pPr>
              <a:buClr>
                <a:schemeClr val="accent1"/>
              </a:buClr>
              <a:defRPr sz="11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t>‹#›</a:t>
            </a:fld>
            <a:endParaRPr lang="en-US" dirty="0"/>
          </a:p>
        </p:txBody>
      </p:sp>
      <p:sp>
        <p:nvSpPr>
          <p:cNvPr id="11" name="Text Placeholder 5"/>
          <p:cNvSpPr>
            <a:spLocks noGrp="1"/>
          </p:cNvSpPr>
          <p:nvPr>
            <p:ph type="body" sz="quarter" idx="23" hasCustomPrompt="1"/>
          </p:nvPr>
        </p:nvSpPr>
        <p:spPr>
          <a:xfrm>
            <a:off x="3272504" y="1091572"/>
            <a:ext cx="2511364" cy="553158"/>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14" name="Text Placeholder 12"/>
          <p:cNvSpPr>
            <a:spLocks noGrp="1"/>
          </p:cNvSpPr>
          <p:nvPr>
            <p:ph type="body" sz="quarter" idx="24" hasCustomPrompt="1"/>
          </p:nvPr>
        </p:nvSpPr>
        <p:spPr>
          <a:xfrm>
            <a:off x="3272880" y="1685519"/>
            <a:ext cx="2510617" cy="2719125"/>
          </a:xfrm>
          <a:prstGeom prst="rect">
            <a:avLst/>
          </a:prstGeom>
        </p:spPr>
        <p:txBody>
          <a:bodyPr>
            <a:noAutofit/>
          </a:bodyPr>
          <a:lstStyle>
            <a:lvl1pPr>
              <a:buClr>
                <a:schemeClr val="accent1"/>
              </a:buClr>
              <a:defRPr sz="11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5"/>
          <p:cNvSpPr>
            <a:spLocks noGrp="1"/>
          </p:cNvSpPr>
          <p:nvPr>
            <p:ph type="body" sz="quarter" idx="25" hasCustomPrompt="1"/>
          </p:nvPr>
        </p:nvSpPr>
        <p:spPr>
          <a:xfrm>
            <a:off x="6177676" y="1091572"/>
            <a:ext cx="2511364" cy="553158"/>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20" name="Text Placeholder 12"/>
          <p:cNvSpPr>
            <a:spLocks noGrp="1"/>
          </p:cNvSpPr>
          <p:nvPr>
            <p:ph type="body" sz="quarter" idx="26" hasCustomPrompt="1"/>
          </p:nvPr>
        </p:nvSpPr>
        <p:spPr>
          <a:xfrm>
            <a:off x="6178052" y="1685519"/>
            <a:ext cx="2510617" cy="2719125"/>
          </a:xfrm>
          <a:prstGeom prst="rect">
            <a:avLst/>
          </a:prstGeom>
        </p:spPr>
        <p:txBody>
          <a:bodyPr>
            <a:noAutofit/>
          </a:bodyPr>
          <a:lstStyle>
            <a:lvl1pPr>
              <a:buClr>
                <a:schemeClr val="accent1"/>
              </a:buClr>
              <a:defRPr sz="11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cxnSp>
        <p:nvCxnSpPr>
          <p:cNvPr id="5" name="Straight Connector 4"/>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a:defRPr sz="1100"/>
            </a:lvl1pPr>
            <a:lvl2pPr>
              <a:defRPr sz="1100"/>
            </a:lvl2pPr>
            <a:lvl3pPr>
              <a:defRPr sz="1100"/>
            </a:lvl3pPr>
            <a:lvl4pPr>
              <a:defRPr sz="1100"/>
            </a:lvl4pPr>
            <a:lvl5pP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5" name="Text Placeholder 5"/>
          <p:cNvSpPr>
            <a:spLocks noGrp="1"/>
          </p:cNvSpPr>
          <p:nvPr>
            <p:ph type="body" sz="quarter" idx="21" hasCustomPrompt="1"/>
          </p:nvPr>
        </p:nvSpPr>
        <p:spPr>
          <a:xfrm>
            <a:off x="451705" y="1187778"/>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a:defRPr sz="1100"/>
            </a:lvl1pPr>
            <a:lvl2pPr>
              <a:defRPr sz="1100"/>
            </a:lvl2pPr>
            <a:lvl3pPr>
              <a:defRPr sz="1100"/>
            </a:lvl3pPr>
            <a:lvl4pPr>
              <a:defRPr sz="1100"/>
            </a:lvl4pPr>
            <a:lvl5pP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7" name="Text Placeholder 5"/>
          <p:cNvSpPr>
            <a:spLocks noGrp="1"/>
          </p:cNvSpPr>
          <p:nvPr>
            <p:ph type="body" sz="quarter" idx="23" hasCustomPrompt="1"/>
          </p:nvPr>
        </p:nvSpPr>
        <p:spPr>
          <a:xfrm>
            <a:off x="4731220" y="1187778"/>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
        <p:nvSpPr>
          <p:cNvPr id="28" name="Text Placeholder 12"/>
          <p:cNvSpPr>
            <a:spLocks noGrp="1"/>
          </p:cNvSpPr>
          <p:nvPr>
            <p:ph type="body" sz="quarter" idx="24" hasCustomPrompt="1"/>
          </p:nvPr>
        </p:nvSpPr>
        <p:spPr>
          <a:xfrm>
            <a:off x="450645" y="3153954"/>
            <a:ext cx="3958108" cy="1133260"/>
          </a:xfrm>
          <a:prstGeom prst="rect">
            <a:avLst/>
          </a:prstGeom>
        </p:spPr>
        <p:txBody>
          <a:bodyPr>
            <a:noAutofit/>
          </a:bodyPr>
          <a:lstStyle>
            <a:lvl1pPr>
              <a:defRPr sz="1100"/>
            </a:lvl1pPr>
            <a:lvl2pPr>
              <a:defRPr sz="1100"/>
            </a:lvl2pPr>
            <a:lvl3pPr>
              <a:defRPr sz="1100"/>
            </a:lvl3pPr>
            <a:lvl4pPr>
              <a:defRPr sz="1100"/>
            </a:lvl4pPr>
            <a:lvl5pP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9" name="Text Placeholder 5"/>
          <p:cNvSpPr>
            <a:spLocks noGrp="1"/>
          </p:cNvSpPr>
          <p:nvPr>
            <p:ph type="body" sz="quarter" idx="25" hasCustomPrompt="1"/>
          </p:nvPr>
        </p:nvSpPr>
        <p:spPr>
          <a:xfrm>
            <a:off x="451705" y="2834930"/>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
        <p:nvSpPr>
          <p:cNvPr id="30" name="Text Placeholder 12"/>
          <p:cNvSpPr>
            <a:spLocks noGrp="1"/>
          </p:cNvSpPr>
          <p:nvPr>
            <p:ph type="body" sz="quarter" idx="26" hasCustomPrompt="1"/>
          </p:nvPr>
        </p:nvSpPr>
        <p:spPr>
          <a:xfrm>
            <a:off x="4730160" y="3153954"/>
            <a:ext cx="3958108" cy="1133260"/>
          </a:xfrm>
          <a:prstGeom prst="rect">
            <a:avLst/>
          </a:prstGeom>
        </p:spPr>
        <p:txBody>
          <a:bodyPr>
            <a:noAutofit/>
          </a:bodyPr>
          <a:lstStyle>
            <a:lvl1pPr>
              <a:defRPr sz="1100"/>
            </a:lvl1pPr>
            <a:lvl2pPr>
              <a:defRPr sz="1100"/>
            </a:lvl2pPr>
            <a:lvl3pPr>
              <a:defRPr sz="1100"/>
            </a:lvl3pPr>
            <a:lvl4pPr>
              <a:defRPr sz="1100"/>
            </a:lvl4pPr>
            <a:lvl5pP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31" name="Text Placeholder 5"/>
          <p:cNvSpPr>
            <a:spLocks noGrp="1"/>
          </p:cNvSpPr>
          <p:nvPr>
            <p:ph type="body" sz="quarter" idx="27" hasCustomPrompt="1"/>
          </p:nvPr>
        </p:nvSpPr>
        <p:spPr>
          <a:xfrm>
            <a:off x="4731220" y="2834930"/>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Tree>
    <p:extLst>
      <p:ext uri="{BB962C8B-B14F-4D97-AF65-F5344CB8AC3E}">
        <p14:creationId xmlns:p14="http://schemas.microsoft.com/office/powerpoint/2010/main" val="20068483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278" y="1328360"/>
            <a:ext cx="3046381" cy="728332"/>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21" name="Text Placeholder 11"/>
          <p:cNvSpPr>
            <a:spLocks noGrp="1"/>
          </p:cNvSpPr>
          <p:nvPr>
            <p:ph type="body" sz="quarter" idx="21" hasCustomPrompt="1"/>
          </p:nvPr>
        </p:nvSpPr>
        <p:spPr>
          <a:xfrm>
            <a:off x="3830320" y="1249033"/>
            <a:ext cx="4859760" cy="917367"/>
          </a:xfrm>
          <a:prstGeom prst="rect">
            <a:avLst/>
          </a:prstGeom>
        </p:spPr>
        <p:txBody>
          <a:bodyPr>
            <a:noAutofit/>
          </a:bodyPr>
          <a:lstStyle>
            <a:lvl1pPr>
              <a:defRPr sz="1200"/>
            </a:lvl1pPr>
          </a:lstStyle>
          <a:p>
            <a:pPr lvl="0"/>
            <a:r>
              <a:rPr lang="en-US" dirty="0"/>
              <a:t>Add text here</a:t>
            </a:r>
          </a:p>
          <a:p>
            <a:pPr lvl="0"/>
            <a:endParaRPr lang="en-US"/>
          </a:p>
        </p:txBody>
      </p:sp>
      <p:sp>
        <p:nvSpPr>
          <p:cNvPr id="10" name="Text Placeholder 15"/>
          <p:cNvSpPr>
            <a:spLocks noGrp="1"/>
          </p:cNvSpPr>
          <p:nvPr>
            <p:ph type="body" sz="quarter" idx="22" hasCustomPrompt="1"/>
          </p:nvPr>
        </p:nvSpPr>
        <p:spPr>
          <a:xfrm>
            <a:off x="451278" y="2387790"/>
            <a:ext cx="3046381" cy="728332"/>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11" name="Text Placeholder 11"/>
          <p:cNvSpPr>
            <a:spLocks noGrp="1"/>
          </p:cNvSpPr>
          <p:nvPr>
            <p:ph type="body" sz="quarter" idx="23" hasCustomPrompt="1"/>
          </p:nvPr>
        </p:nvSpPr>
        <p:spPr>
          <a:xfrm>
            <a:off x="3830320" y="2308463"/>
            <a:ext cx="4859760" cy="917367"/>
          </a:xfrm>
          <a:prstGeom prst="rect">
            <a:avLst/>
          </a:prstGeom>
        </p:spPr>
        <p:txBody>
          <a:bodyPr>
            <a:noAutofit/>
          </a:bodyPr>
          <a:lstStyle>
            <a:lvl1pPr>
              <a:defRPr sz="1200"/>
            </a:lvl1pPr>
          </a:lstStyle>
          <a:p>
            <a:pPr lvl="0"/>
            <a:r>
              <a:rPr lang="en-US" dirty="0"/>
              <a:t>Add text here</a:t>
            </a:r>
          </a:p>
          <a:p>
            <a:pPr lvl="0"/>
            <a:endParaRPr lang="en-US"/>
          </a:p>
        </p:txBody>
      </p:sp>
      <p:sp>
        <p:nvSpPr>
          <p:cNvPr id="12" name="Text Placeholder 15"/>
          <p:cNvSpPr>
            <a:spLocks noGrp="1"/>
          </p:cNvSpPr>
          <p:nvPr>
            <p:ph type="body" sz="quarter" idx="24" hasCustomPrompt="1"/>
          </p:nvPr>
        </p:nvSpPr>
        <p:spPr>
          <a:xfrm>
            <a:off x="451278" y="3447219"/>
            <a:ext cx="3046381" cy="728332"/>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a:defRPr sz="1200"/>
            </a:lvl1pPr>
          </a:lstStyle>
          <a:p>
            <a:pPr lvl="0"/>
            <a:r>
              <a:rPr lang="en-US" dirty="0"/>
              <a:t>Add text here</a:t>
            </a:r>
          </a:p>
          <a:p>
            <a:pPr lvl="0"/>
            <a:endParaRPr lang="en-US"/>
          </a:p>
        </p:txBody>
      </p:sp>
    </p:spTree>
    <p:extLst>
      <p:ext uri="{BB962C8B-B14F-4D97-AF65-F5344CB8AC3E}">
        <p14:creationId xmlns:p14="http://schemas.microsoft.com/office/powerpoint/2010/main" val="4546500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1" y="1175640"/>
            <a:ext cx="3949192" cy="601980"/>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a:t>Click to Edit Title</a:t>
            </a:r>
            <a:endParaRPr lang="en-US"/>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0" name="Text Placeholder 5"/>
          <p:cNvSpPr>
            <a:spLocks noGrp="1"/>
          </p:cNvSpPr>
          <p:nvPr>
            <p:ph type="body" sz="quarter" idx="26" hasCustomPrompt="1"/>
          </p:nvPr>
        </p:nvSpPr>
        <p:spPr>
          <a:xfrm>
            <a:off x="447736" y="3426402"/>
            <a:ext cx="8246492" cy="961673"/>
          </a:xfrm>
          <a:prstGeom prst="rect">
            <a:avLst/>
          </a:prstGeom>
        </p:spPr>
        <p:txBody>
          <a:bodyPr>
            <a:noAutofit/>
          </a:bodyPr>
          <a:lstStyle>
            <a:lvl1pPr marL="0" marR="0" indent="0" algn="l" defTabSz="456565" rtl="0" eaLnBrk="1" fontAlgn="base" latinLnBrk="0" hangingPunct="1">
              <a:spcBef>
                <a:spcPct val="20000"/>
              </a:spcBef>
              <a:spcAft>
                <a:spcPct val="0"/>
              </a:spcAft>
              <a:buClr>
                <a:schemeClr val="accent1"/>
              </a:buClr>
              <a:buSzTx/>
              <a:buFontTx/>
              <a:buNone/>
              <a:defRPr sz="1800" b="1" i="0">
                <a:solidFill>
                  <a:schemeClr val="accent1"/>
                </a:solidFill>
              </a:defRPr>
            </a:lvl1pPr>
          </a:lstStyle>
          <a:p>
            <a:pPr lvl="0"/>
            <a:r>
              <a:rPr lang="en-US"/>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7284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26" name="Text Placeholder 12"/>
          <p:cNvSpPr>
            <a:spLocks noGrp="1"/>
          </p:cNvSpPr>
          <p:nvPr>
            <p:ph type="body" sz="quarter" idx="21" hasCustomPrompt="1"/>
          </p:nvPr>
        </p:nvSpPr>
        <p:spPr>
          <a:xfrm>
            <a:off x="6789827" y="1853282"/>
            <a:ext cx="1893094" cy="2541927"/>
          </a:xfrm>
          <a:prstGeom prst="rect">
            <a:avLst/>
          </a:prstGeom>
        </p:spPr>
        <p:txBody>
          <a:bodyPr>
            <a:noAutofit/>
          </a:bodyPr>
          <a:lstStyle>
            <a:lvl1pPr marL="0" indent="-137160">
              <a:buClr>
                <a:schemeClr val="accent4"/>
              </a:buClr>
              <a:defRPr sz="900"/>
            </a:lvl1pPr>
            <a:lvl2pPr marL="269875" indent="-136525">
              <a:buClr>
                <a:schemeClr val="accent4"/>
              </a:buClr>
              <a:defRPr sz="900"/>
            </a:lvl2pPr>
            <a:lvl3pPr marL="360045" indent="-136525" algn="l">
              <a:buClr>
                <a:schemeClr val="accent4"/>
              </a:buClr>
              <a:defRPr sz="900"/>
            </a:lvl3pPr>
            <a:lvl4pPr marL="511175" indent="-136525">
              <a:buClr>
                <a:schemeClr val="accent4"/>
              </a:buClr>
              <a:defRPr sz="900"/>
            </a:lvl4pPr>
            <a:lvl5pPr marL="655320" indent="-136525">
              <a:buClr>
                <a:schemeClr val="accent4"/>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7" name="Text Placeholder 15"/>
          <p:cNvSpPr>
            <a:spLocks noGrp="1"/>
          </p:cNvSpPr>
          <p:nvPr>
            <p:ph type="body" sz="quarter" idx="23" hasCustomPrompt="1"/>
          </p:nvPr>
        </p:nvSpPr>
        <p:spPr>
          <a:xfrm>
            <a:off x="449782" y="1175640"/>
            <a:ext cx="1891549" cy="601980"/>
          </a:xfrm>
          <a:prstGeom prst="rect">
            <a:avLst/>
          </a:prstGeom>
          <a:solidFill>
            <a:schemeClr val="accent3"/>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
        <p:nvSpPr>
          <p:cNvPr id="33" name="Text Placeholder 12"/>
          <p:cNvSpPr>
            <a:spLocks noGrp="1"/>
          </p:cNvSpPr>
          <p:nvPr>
            <p:ph type="body" sz="quarter" idx="28" hasCustomPrompt="1"/>
          </p:nvPr>
        </p:nvSpPr>
        <p:spPr>
          <a:xfrm>
            <a:off x="4590764" y="1853282"/>
            <a:ext cx="1893094" cy="2541927"/>
          </a:xfrm>
          <a:prstGeom prst="rect">
            <a:avLst/>
          </a:prstGeom>
        </p:spPr>
        <p:txBody>
          <a:bodyPr>
            <a:noAutofit/>
          </a:bodyPr>
          <a:lstStyle>
            <a:lvl1pPr marL="0" indent="-137160">
              <a:buClr>
                <a:schemeClr val="accent2"/>
              </a:buClr>
              <a:defRPr sz="900"/>
            </a:lvl1pPr>
            <a:lvl2pPr marL="269875" indent="-136525">
              <a:buClr>
                <a:schemeClr val="accent2"/>
              </a:buClr>
              <a:defRPr sz="900"/>
            </a:lvl2pPr>
            <a:lvl3pPr marL="360045" indent="-136525" algn="l">
              <a:buClr>
                <a:schemeClr val="accent2"/>
              </a:buClr>
              <a:defRPr sz="900"/>
            </a:lvl3pPr>
            <a:lvl4pPr marL="511175" indent="-136525">
              <a:buClr>
                <a:schemeClr val="accent2"/>
              </a:buClr>
              <a:defRPr sz="900"/>
            </a:lvl4pPr>
            <a:lvl5pPr marL="655320" indent="-136525">
              <a:buClr>
                <a:schemeClr val="accent2"/>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34" name="Text Placeholder 12"/>
          <p:cNvSpPr>
            <a:spLocks noGrp="1"/>
          </p:cNvSpPr>
          <p:nvPr>
            <p:ph type="body" sz="quarter" idx="29" hasCustomPrompt="1"/>
          </p:nvPr>
        </p:nvSpPr>
        <p:spPr>
          <a:xfrm>
            <a:off x="2520125" y="1853282"/>
            <a:ext cx="1893094" cy="2541927"/>
          </a:xfrm>
          <a:prstGeom prst="rect">
            <a:avLst/>
          </a:prstGeom>
        </p:spPr>
        <p:txBody>
          <a:bodyPr>
            <a:noAutofit/>
          </a:bodyPr>
          <a:lstStyle>
            <a:lvl1pPr marL="0" indent="-137160">
              <a:buClr>
                <a:schemeClr val="accent5"/>
              </a:buClr>
              <a:defRPr sz="900"/>
            </a:lvl1pPr>
            <a:lvl2pPr marL="269875" indent="-136525">
              <a:buClr>
                <a:schemeClr val="accent5"/>
              </a:buClr>
              <a:defRPr sz="900"/>
            </a:lvl2pPr>
            <a:lvl3pPr marL="360045" indent="-136525" algn="l">
              <a:buClr>
                <a:schemeClr val="accent5"/>
              </a:buClr>
              <a:defRPr sz="900"/>
            </a:lvl3pPr>
            <a:lvl4pPr marL="511175" indent="-136525">
              <a:buClr>
                <a:schemeClr val="accent5"/>
              </a:buClr>
              <a:defRPr sz="900"/>
            </a:lvl4pPr>
            <a:lvl5pPr marL="655320" indent="-136525">
              <a:buClr>
                <a:schemeClr val="accent5"/>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35" name="Text Placeholder 12"/>
          <p:cNvSpPr>
            <a:spLocks noGrp="1"/>
          </p:cNvSpPr>
          <p:nvPr>
            <p:ph type="body" sz="quarter" idx="30" hasCustomPrompt="1"/>
          </p:nvPr>
        </p:nvSpPr>
        <p:spPr>
          <a:xfrm>
            <a:off x="449486" y="1853282"/>
            <a:ext cx="1893094" cy="2541927"/>
          </a:xfrm>
          <a:prstGeom prst="rect">
            <a:avLst/>
          </a:prstGeom>
        </p:spPr>
        <p:txBody>
          <a:bodyPr>
            <a:noAutofit/>
          </a:bodyPr>
          <a:lstStyle>
            <a:lvl1pPr marL="0" indent="-137160">
              <a:buClr>
                <a:schemeClr val="accent3"/>
              </a:buClr>
              <a:defRPr sz="900"/>
            </a:lvl1pPr>
            <a:lvl2pPr marL="269875" indent="-136525">
              <a:buClr>
                <a:schemeClr val="accent3"/>
              </a:buClr>
              <a:defRPr sz="900"/>
            </a:lvl2pPr>
            <a:lvl3pPr marL="360045" indent="-136525" algn="l">
              <a:buClr>
                <a:schemeClr val="accent3"/>
              </a:buClr>
              <a:defRPr sz="900"/>
            </a:lvl3pPr>
            <a:lvl4pPr marL="511175" indent="-136525">
              <a:buClr>
                <a:schemeClr val="accent3"/>
              </a:buClr>
              <a:defRPr sz="900"/>
            </a:lvl4pPr>
            <a:lvl5pPr marL="655320" indent="-136525">
              <a:buClr>
                <a:schemeClr val="accent3"/>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36" name="Text Placeholder 15"/>
          <p:cNvSpPr>
            <a:spLocks noGrp="1"/>
          </p:cNvSpPr>
          <p:nvPr>
            <p:ph type="body" sz="quarter" idx="31" hasCustomPrompt="1"/>
          </p:nvPr>
        </p:nvSpPr>
        <p:spPr>
          <a:xfrm>
            <a:off x="2523302" y="1175640"/>
            <a:ext cx="1891549" cy="601980"/>
          </a:xfrm>
          <a:prstGeom prst="rect">
            <a:avLst/>
          </a:prstGeom>
          <a:solidFill>
            <a:schemeClr val="accent5"/>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
        <p:nvSpPr>
          <p:cNvPr id="37" name="Text Placeholder 15"/>
          <p:cNvSpPr>
            <a:spLocks noGrp="1"/>
          </p:cNvSpPr>
          <p:nvPr>
            <p:ph type="body" sz="quarter" idx="32" hasCustomPrompt="1"/>
          </p:nvPr>
        </p:nvSpPr>
        <p:spPr>
          <a:xfrm>
            <a:off x="4588180" y="1175640"/>
            <a:ext cx="1891549" cy="601980"/>
          </a:xfrm>
          <a:prstGeom prst="rect">
            <a:avLst/>
          </a:prstGeom>
          <a:solidFill>
            <a:schemeClr val="accent2"/>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
        <p:nvSpPr>
          <p:cNvPr id="38" name="Text Placeholder 15"/>
          <p:cNvSpPr>
            <a:spLocks noGrp="1"/>
          </p:cNvSpPr>
          <p:nvPr>
            <p:ph type="body" sz="quarter" idx="33" hasCustomPrompt="1"/>
          </p:nvPr>
        </p:nvSpPr>
        <p:spPr>
          <a:xfrm>
            <a:off x="6798763" y="1175640"/>
            <a:ext cx="1891549" cy="601980"/>
          </a:xfrm>
          <a:prstGeom prst="rect">
            <a:avLst/>
          </a:prstGeom>
          <a:solidFill>
            <a:schemeClr val="accent4"/>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Tree>
    <p:extLst>
      <p:ext uri="{BB962C8B-B14F-4D97-AF65-F5344CB8AC3E}">
        <p14:creationId xmlns:p14="http://schemas.microsoft.com/office/powerpoint/2010/main" val="20986852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a:t>Contact Information</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20" name="Text Placeholder 5"/>
          <p:cNvSpPr>
            <a:spLocks noGrp="1"/>
          </p:cNvSpPr>
          <p:nvPr>
            <p:ph type="body" sz="quarter" idx="11" hasCustomPrompt="1"/>
          </p:nvPr>
        </p:nvSpPr>
        <p:spPr>
          <a:xfrm>
            <a:off x="441729" y="1136673"/>
            <a:ext cx="8246851" cy="311874"/>
          </a:xfrm>
          <a:prstGeom prst="rect">
            <a:avLst/>
          </a:prstGeom>
        </p:spPr>
        <p:txBody>
          <a:bodyPr lIns="144000" rIns="144000">
            <a:normAutofit/>
          </a:bodyPr>
          <a:lstStyle>
            <a:lvl1pPr marL="0" indent="0">
              <a:buFontTx/>
              <a:buNone/>
              <a:defRPr sz="1400" b="1" i="0"/>
            </a:lvl1pPr>
          </a:lstStyle>
          <a:p>
            <a:pPr lvl="0"/>
            <a:r>
              <a:rPr lang="en-US"/>
              <a:t>Name</a:t>
            </a:r>
          </a:p>
        </p:txBody>
      </p:sp>
      <p:sp>
        <p:nvSpPr>
          <p:cNvPr id="21" name="Text Placeholder 2"/>
          <p:cNvSpPr>
            <a:spLocks noGrp="1"/>
          </p:cNvSpPr>
          <p:nvPr>
            <p:ph idx="13" hasCustomPrompt="1"/>
          </p:nvPr>
        </p:nvSpPr>
        <p:spPr bwMode="auto">
          <a:xfrm>
            <a:off x="441727" y="1433951"/>
            <a:ext cx="8239912" cy="358545"/>
          </a:xfrm>
          <a:prstGeom prst="rect">
            <a:avLst/>
          </a:prstGeom>
          <a:noFill/>
          <a:ln w="9525">
            <a:noFill/>
            <a:miter lim="800000"/>
          </a:ln>
        </p:spPr>
        <p:txBody>
          <a:bodyPr vert="horz" wrap="square" lIns="72000" tIns="45716" rIns="7200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r>
              <a:rPr lang="en-US"/>
              <a:t>Title</a:t>
            </a:r>
          </a:p>
        </p:txBody>
      </p:sp>
      <p:sp>
        <p:nvSpPr>
          <p:cNvPr id="22" name="Text Placeholder 2"/>
          <p:cNvSpPr>
            <a:spLocks noGrp="1"/>
          </p:cNvSpPr>
          <p:nvPr>
            <p:ph idx="16" hasCustomPrompt="1"/>
          </p:nvPr>
        </p:nvSpPr>
        <p:spPr bwMode="auto">
          <a:xfrm>
            <a:off x="808397" y="2915287"/>
            <a:ext cx="7879636" cy="26048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+00 (0)00 0000 0000</a:t>
            </a:r>
          </a:p>
        </p:txBody>
      </p:sp>
      <p:sp>
        <p:nvSpPr>
          <p:cNvPr id="23" name="Text Placeholder 2"/>
          <p:cNvSpPr>
            <a:spLocks noGrp="1"/>
          </p:cNvSpPr>
          <p:nvPr>
            <p:ph idx="17" hasCustomPrompt="1"/>
          </p:nvPr>
        </p:nvSpPr>
        <p:spPr bwMode="auto">
          <a:xfrm>
            <a:off x="441727" y="4060064"/>
            <a:ext cx="8239912" cy="288653"/>
          </a:xfrm>
          <a:prstGeom prst="rect">
            <a:avLst/>
          </a:prstGeom>
          <a:noFill/>
          <a:ln w="9525">
            <a:noFill/>
            <a:miter lim="800000"/>
          </a:ln>
        </p:spPr>
        <p:txBody>
          <a:bodyPr vert="horz" wrap="square" lIns="72000" tIns="45716" rIns="72000" bIns="45716" numCol="1" anchor="t" anchorCtr="0" compatLnSpc="1"/>
          <a:lstStyle>
            <a:lvl1pPr marL="74295" indent="0">
              <a:buNone/>
              <a:defRPr sz="1200" b="1" i="0">
                <a:solidFill>
                  <a:schemeClr val="accent1"/>
                </a:solidFill>
              </a:defRPr>
            </a:lvl1pPr>
            <a:lvl2pPr marL="272415" indent="0">
              <a:buNone/>
              <a:defRPr/>
            </a:lvl2pPr>
            <a:lvl3pPr marL="538480" indent="0">
              <a:buNone/>
              <a:defRPr/>
            </a:lvl3pPr>
            <a:lvl4pPr marL="822325" indent="0">
              <a:buNone/>
              <a:defRPr/>
            </a:lvl4pPr>
            <a:lvl5pPr marL="1038860" indent="0">
              <a:buNone/>
              <a:defRPr/>
            </a:lvl5pPr>
          </a:lstStyle>
          <a:p>
            <a:pPr lvl="0"/>
            <a:r>
              <a:rPr lang="en-US" dirty="0"/>
              <a:t>www.gs1.org</a:t>
            </a:r>
          </a:p>
        </p:txBody>
      </p:sp>
      <p:sp>
        <p:nvSpPr>
          <p:cNvPr id="24" name="Text Placeholder 2"/>
          <p:cNvSpPr>
            <a:spLocks noGrp="1"/>
          </p:cNvSpPr>
          <p:nvPr>
            <p:ph idx="19" hasCustomPrompt="1"/>
          </p:nvPr>
        </p:nvSpPr>
        <p:spPr bwMode="auto">
          <a:xfrm>
            <a:off x="808397" y="3671294"/>
            <a:ext cx="7879636" cy="25261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name@gs1.org</a:t>
            </a:r>
          </a:p>
        </p:txBody>
      </p:sp>
      <p:sp>
        <p:nvSpPr>
          <p:cNvPr id="27" name="Text Placeholder 2"/>
          <p:cNvSpPr>
            <a:spLocks noGrp="1"/>
          </p:cNvSpPr>
          <p:nvPr>
            <p:ph idx="22" hasCustomPrompt="1"/>
          </p:nvPr>
        </p:nvSpPr>
        <p:spPr bwMode="auto">
          <a:xfrm>
            <a:off x="441727" y="1781210"/>
            <a:ext cx="8239912" cy="1043127"/>
          </a:xfrm>
          <a:prstGeom prst="rect">
            <a:avLst/>
          </a:prstGeom>
          <a:noFill/>
          <a:ln w="9525">
            <a:noFill/>
            <a:miter lim="800000"/>
          </a:ln>
        </p:spPr>
        <p:txBody>
          <a:bodyPr vert="horz" wrap="square" lIns="72000" tIns="45716" rIns="72000" bIns="45716" numCol="1" anchor="t" anchorCtr="0" compatLnSpc="1"/>
          <a:lstStyle>
            <a:lvl1pPr marL="74295" indent="0">
              <a:buNone/>
              <a:defRPr sz="1200" b="0" baseline="0"/>
            </a:lvl1pPr>
            <a:lvl2pPr marL="272415" indent="0">
              <a:buNone/>
              <a:defRPr/>
            </a:lvl2pPr>
            <a:lvl3pPr marL="538480" indent="0">
              <a:buNone/>
              <a:defRPr/>
            </a:lvl3pPr>
            <a:lvl4pPr marL="822325" indent="0">
              <a:buNone/>
              <a:defRPr/>
            </a:lvl4pPr>
            <a:lvl5pPr marL="1038860" indent="0">
              <a:buNone/>
              <a:defRPr/>
            </a:lvl5pPr>
          </a:lstStyle>
          <a:p>
            <a:pPr lvl="0"/>
            <a:r>
              <a:rPr lang="en-US" dirty="0"/>
              <a:t>GS1 Address</a:t>
            </a:r>
          </a:p>
        </p:txBody>
      </p:sp>
      <p:sp>
        <p:nvSpPr>
          <p:cNvPr id="32" name="Text Placeholder 2"/>
          <p:cNvSpPr>
            <a:spLocks noGrp="1"/>
          </p:cNvSpPr>
          <p:nvPr>
            <p:ph idx="27" hasCustomPrompt="1"/>
          </p:nvPr>
        </p:nvSpPr>
        <p:spPr bwMode="auto">
          <a:xfrm>
            <a:off x="808397" y="3167088"/>
            <a:ext cx="7879636" cy="26048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+00 (0)00 0000 0000</a:t>
            </a:r>
          </a:p>
        </p:txBody>
      </p:sp>
      <p:sp>
        <p:nvSpPr>
          <p:cNvPr id="33" name="Text Placeholder 2"/>
          <p:cNvSpPr>
            <a:spLocks noGrp="1"/>
          </p:cNvSpPr>
          <p:nvPr>
            <p:ph idx="28" hasCustomPrompt="1"/>
          </p:nvPr>
        </p:nvSpPr>
        <p:spPr bwMode="auto">
          <a:xfrm>
            <a:off x="808397" y="3418889"/>
            <a:ext cx="7879636" cy="26048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+00 (0)00 0000 0000</a:t>
            </a:r>
          </a:p>
        </p:txBody>
      </p:sp>
      <p:sp>
        <p:nvSpPr>
          <p:cNvPr id="41" name="Text Placeholder 40"/>
          <p:cNvSpPr>
            <a:spLocks noGrp="1"/>
          </p:cNvSpPr>
          <p:nvPr>
            <p:ph type="body" sz="quarter" idx="33" hasCustomPrompt="1"/>
          </p:nvPr>
        </p:nvSpPr>
        <p:spPr>
          <a:xfrm>
            <a:off x="444146" y="2916793"/>
            <a:ext cx="291470" cy="265922"/>
          </a:xfrm>
          <a:prstGeom prst="rect">
            <a:avLst/>
          </a:prstGeom>
        </p:spPr>
        <p:txBody>
          <a:bodyPr vert="horz" lIns="72000" rIns="0"/>
          <a:lstStyle>
            <a:lvl1pPr marL="74295" indent="0" algn="l">
              <a:buNone/>
              <a:defRPr sz="1200" b="1" i="0"/>
            </a:lvl1pPr>
          </a:lstStyle>
          <a:p>
            <a:pPr lvl="0"/>
            <a:r>
              <a:rPr lang="en-US"/>
              <a:t>T</a:t>
            </a:r>
          </a:p>
        </p:txBody>
      </p:sp>
      <p:sp>
        <p:nvSpPr>
          <p:cNvPr id="42" name="Text Placeholder 40"/>
          <p:cNvSpPr>
            <a:spLocks noGrp="1"/>
          </p:cNvSpPr>
          <p:nvPr>
            <p:ph type="body" sz="quarter" idx="34" hasCustomPrompt="1"/>
          </p:nvPr>
        </p:nvSpPr>
        <p:spPr>
          <a:xfrm>
            <a:off x="444146" y="3166033"/>
            <a:ext cx="291470" cy="265922"/>
          </a:xfrm>
          <a:prstGeom prst="rect">
            <a:avLst/>
          </a:prstGeom>
        </p:spPr>
        <p:txBody>
          <a:bodyPr vert="horz" lIns="72000" rIns="0"/>
          <a:lstStyle>
            <a:lvl1pPr marL="74295" indent="0" algn="l">
              <a:buNone/>
              <a:defRPr sz="1200" b="1" i="0"/>
            </a:lvl1pPr>
          </a:lstStyle>
          <a:p>
            <a:pPr lvl="0"/>
            <a:r>
              <a:rPr lang="en-US"/>
              <a:t>D</a:t>
            </a:r>
          </a:p>
        </p:txBody>
      </p:sp>
      <p:sp>
        <p:nvSpPr>
          <p:cNvPr id="43" name="Text Placeholder 40"/>
          <p:cNvSpPr>
            <a:spLocks noGrp="1"/>
          </p:cNvSpPr>
          <p:nvPr>
            <p:ph type="body" sz="quarter" idx="35" hasCustomPrompt="1"/>
          </p:nvPr>
        </p:nvSpPr>
        <p:spPr>
          <a:xfrm>
            <a:off x="444146" y="3418450"/>
            <a:ext cx="291470" cy="265922"/>
          </a:xfrm>
          <a:prstGeom prst="rect">
            <a:avLst/>
          </a:prstGeom>
        </p:spPr>
        <p:txBody>
          <a:bodyPr vert="horz" lIns="72000" rIns="0"/>
          <a:lstStyle>
            <a:lvl1pPr marL="74295" indent="0" algn="l">
              <a:buNone/>
              <a:defRPr sz="1200" b="1" i="0"/>
            </a:lvl1pPr>
          </a:lstStyle>
          <a:p>
            <a:pPr lvl="0"/>
            <a:r>
              <a:rPr lang="en-US"/>
              <a:t>M</a:t>
            </a:r>
          </a:p>
        </p:txBody>
      </p:sp>
      <p:sp>
        <p:nvSpPr>
          <p:cNvPr id="44" name="Text Placeholder 40"/>
          <p:cNvSpPr>
            <a:spLocks noGrp="1"/>
          </p:cNvSpPr>
          <p:nvPr>
            <p:ph type="body" sz="quarter" idx="36" hasCustomPrompt="1"/>
          </p:nvPr>
        </p:nvSpPr>
        <p:spPr>
          <a:xfrm>
            <a:off x="444146" y="3671130"/>
            <a:ext cx="291470" cy="265922"/>
          </a:xfrm>
          <a:prstGeom prst="rect">
            <a:avLst/>
          </a:prstGeom>
        </p:spPr>
        <p:txBody>
          <a:bodyPr vert="horz" lIns="72000" rIns="0"/>
          <a:lstStyle>
            <a:lvl1pPr marL="74295" indent="0" algn="l">
              <a:buNone/>
              <a:defRPr sz="1200" b="1" i="0"/>
            </a:lvl1pPr>
          </a:lstStyle>
          <a:p>
            <a:pPr lvl="0"/>
            <a:r>
              <a:rPr lang="en-US"/>
              <a:t>E</a:t>
            </a:r>
          </a:p>
        </p:txBody>
      </p:sp>
    </p:spTree>
    <p:extLst>
      <p:ext uri="{BB962C8B-B14F-4D97-AF65-F5344CB8AC3E}">
        <p14:creationId xmlns:p14="http://schemas.microsoft.com/office/powerpoint/2010/main" val="10347792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Title</a:t>
            </a:r>
            <a:endParaRPr lang="en-US"/>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22767356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Title</a:t>
            </a:r>
            <a:endParaRPr lang="en-US"/>
          </a:p>
        </p:txBody>
      </p:sp>
      <p:sp>
        <p:nvSpPr>
          <p:cNvPr id="8" name="Text Placeholder 2"/>
          <p:cNvSpPr>
            <a:spLocks noGrp="1"/>
          </p:cNvSpPr>
          <p:nvPr>
            <p:ph idx="11" hasCustomPrompt="1"/>
          </p:nvPr>
        </p:nvSpPr>
        <p:spPr bwMode="auto">
          <a:xfrm>
            <a:off x="447722" y="1091410"/>
            <a:ext cx="8241707" cy="3312086"/>
          </a:xfrm>
          <a:prstGeom prst="rect">
            <a:avLst/>
          </a:prstGeom>
          <a:noFill/>
          <a:ln w="9525">
            <a:noFill/>
            <a:miter lim="800000"/>
          </a:ln>
        </p:spPr>
        <p:txBody>
          <a:bodyPr vert="horz" wrap="square" lIns="91431" tIns="45716" rIns="91431" bIns="45716" numCol="1" anchor="t" anchorCtr="0" compatLnSpc="1"/>
          <a:lstStyle>
            <a:lvl1pPr>
              <a:defRPr sz="1500"/>
            </a:lvl1pPr>
            <a:lvl2pPr>
              <a:defRPr sz="1500"/>
            </a:lvl2pPr>
            <a:lvl3pPr>
              <a:defRPr sz="1500"/>
            </a:lvl3pPr>
            <a:lvl4pPr>
              <a:defRPr sz="1500"/>
            </a:lvl4pPr>
            <a:lvl5pP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1455088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373561"/>
          </a:xfrm>
          <a:prstGeom prst="rect">
            <a:avLst/>
          </a:prstGeom>
        </p:spPr>
        <p:txBody>
          <a:bodyPr>
            <a:noAutofit/>
          </a:bodyPr>
          <a:lstStyle>
            <a:lvl1pPr marL="0" indent="0">
              <a:buFontTx/>
              <a:buNone/>
              <a:defRPr sz="1800" b="1" i="0"/>
            </a:lvl1pPr>
          </a:lstStyle>
          <a:p>
            <a:pPr lvl="0"/>
            <a:r>
              <a:rPr lang="en-US"/>
              <a:t>Click to edit heading</a:t>
            </a:r>
          </a:p>
        </p:txBody>
      </p:sp>
      <p:sp>
        <p:nvSpPr>
          <p:cNvPr id="4" name="Title 3"/>
          <p:cNvSpPr>
            <a:spLocks noGrp="1"/>
          </p:cNvSpPr>
          <p:nvPr>
            <p:ph type="title" hasCustomPrompt="1"/>
          </p:nvPr>
        </p:nvSpPr>
        <p:spPr/>
        <p:txBody>
          <a:bodyPr/>
          <a:lstStyle/>
          <a:p>
            <a:r>
              <a:rPr lang="en-US" dirty="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ext Placeholder 2"/>
          <p:cNvSpPr>
            <a:spLocks noGrp="1"/>
          </p:cNvSpPr>
          <p:nvPr>
            <p:ph idx="15" hasCustomPrompt="1"/>
          </p:nvPr>
        </p:nvSpPr>
        <p:spPr bwMode="auto">
          <a:xfrm>
            <a:off x="447722" y="1555060"/>
            <a:ext cx="8241707" cy="2848436"/>
          </a:xfrm>
          <a:prstGeom prst="rect">
            <a:avLst/>
          </a:prstGeom>
          <a:noFill/>
          <a:ln w="9525">
            <a:noFill/>
            <a:miter lim="800000"/>
          </a:ln>
        </p:spPr>
        <p:txBody>
          <a:bodyPr vert="horz" wrap="square" lIns="91431" tIns="45716" rIns="91431" bIns="45716" numCol="1" anchor="t" anchorCtr="0" compatLnSpc="1"/>
          <a:lstStyle>
            <a:lvl1pPr>
              <a:defRPr sz="1500"/>
            </a:lvl1pPr>
            <a:lvl2pPr>
              <a:defRPr sz="1500"/>
            </a:lvl2pPr>
            <a:lvl3pPr>
              <a:defRPr sz="1500"/>
            </a:lvl3pPr>
            <a:lvl4pPr>
              <a:defRPr sz="1500"/>
            </a:lvl4pPr>
            <a:lvl5pP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46224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1"/>
            <a:ext cx="8246492" cy="650378"/>
          </a:xfrm>
          <a:prstGeom prst="rect">
            <a:avLst/>
          </a:prstGeom>
        </p:spPr>
        <p:txBody>
          <a:bodyPr>
            <a:noAutofit/>
          </a:bodyPr>
          <a:lstStyle>
            <a:lvl1pPr marL="0" indent="0">
              <a:buFontTx/>
              <a:buNone/>
              <a:defRPr sz="1800" b="1" i="0">
                <a:solidFill>
                  <a:schemeClr val="accent1"/>
                </a:solidFill>
              </a:defRPr>
            </a:lvl1pPr>
          </a:lstStyle>
          <a:p>
            <a:pPr lvl="0"/>
            <a:r>
              <a:rPr lang="en-US"/>
              <a:t>Click to edit text. Main idea, quote, or phrase two lines and under may go in this text box. </a:t>
            </a:r>
          </a:p>
        </p:txBody>
      </p:sp>
      <p:sp>
        <p:nvSpPr>
          <p:cNvPr id="4" name="Title 3"/>
          <p:cNvSpPr>
            <a:spLocks noGrp="1"/>
          </p:cNvSpPr>
          <p:nvPr>
            <p:ph type="title" hasCustomPrompt="1"/>
          </p:nvPr>
        </p:nvSpPr>
        <p:spPr/>
        <p:txBody>
          <a:bodyPr/>
          <a:lstStyle/>
          <a:p>
            <a:r>
              <a:rPr lang="en-US" dirty="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ext Placeholder 2"/>
          <p:cNvSpPr>
            <a:spLocks noGrp="1"/>
          </p:cNvSpPr>
          <p:nvPr>
            <p:ph idx="15" hasCustomPrompt="1"/>
          </p:nvPr>
        </p:nvSpPr>
        <p:spPr bwMode="auto">
          <a:xfrm>
            <a:off x="447722" y="1833518"/>
            <a:ext cx="8241707" cy="2569977"/>
          </a:xfrm>
          <a:prstGeom prst="rect">
            <a:avLst/>
          </a:prstGeom>
          <a:noFill/>
          <a:ln w="9525">
            <a:noFill/>
            <a:miter lim="800000"/>
          </a:ln>
        </p:spPr>
        <p:txBody>
          <a:bodyPr vert="horz" wrap="square" lIns="91431" tIns="45716" rIns="91431" bIns="45716" numCol="1" anchor="t" anchorCtr="0" compatLnSpc="1"/>
          <a:lstStyle>
            <a:lvl1pPr>
              <a:defRPr sz="1500"/>
            </a:lvl1pPr>
            <a:lvl2pPr>
              <a:defRPr sz="1500"/>
            </a:lvl2pPr>
            <a:lvl3pPr>
              <a:defRPr sz="1500"/>
            </a:lvl3pPr>
            <a:lvl4pPr>
              <a:defRPr sz="1500"/>
            </a:lvl4pPr>
            <a:lvl5pP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71129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Line Introduction 2">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1"/>
            <a:ext cx="8246492" cy="870872"/>
          </a:xfrm>
          <a:prstGeom prst="rect">
            <a:avLst/>
          </a:prstGeom>
        </p:spPr>
        <p:txBody>
          <a:bodyPr>
            <a:noAutofit/>
          </a:bodyPr>
          <a:lstStyle>
            <a:lvl1pPr marL="0" marR="0" indent="0" algn="l" defTabSz="456565" rtl="0" eaLnBrk="1" fontAlgn="base" latinLnBrk="0" hangingPunct="1">
              <a:spcBef>
                <a:spcPct val="20000"/>
              </a:spcBef>
              <a:spcAft>
                <a:spcPct val="0"/>
              </a:spcAft>
              <a:buClr>
                <a:schemeClr val="accent1"/>
              </a:buClr>
              <a:buSzTx/>
              <a:buFontTx/>
              <a:buNone/>
              <a:defRPr sz="1800" b="1" i="0">
                <a:solidFill>
                  <a:schemeClr val="accent1"/>
                </a:solidFill>
              </a:defRPr>
            </a:lvl1pPr>
          </a:lstStyle>
          <a:p>
            <a:pPr marL="0" marR="0" lvl="0" indent="0" algn="l" defTabSz="456565" rtl="0" eaLnBrk="1" fontAlgn="base" latinLnBrk="0" hangingPunct="1">
              <a:spcBef>
                <a:spcPct val="20000"/>
              </a:spcBef>
              <a:spcAft>
                <a:spcPct val="0"/>
              </a:spcAft>
              <a:buClr>
                <a:schemeClr val="accent1"/>
              </a:buClr>
              <a:buSzTx/>
              <a:buFontTx/>
              <a:buNone/>
              <a:defRPr/>
            </a:pPr>
            <a:r>
              <a:rPr lang="en-US"/>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a:lstStyle/>
          <a:p>
            <a:r>
              <a:rPr lang="en-US" dirty="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ext Placeholder 2"/>
          <p:cNvSpPr>
            <a:spLocks noGrp="1"/>
          </p:cNvSpPr>
          <p:nvPr>
            <p:ph idx="15" hasCustomPrompt="1"/>
          </p:nvPr>
        </p:nvSpPr>
        <p:spPr bwMode="auto">
          <a:xfrm>
            <a:off x="447722" y="2057402"/>
            <a:ext cx="8241707" cy="2346094"/>
          </a:xfrm>
          <a:prstGeom prst="rect">
            <a:avLst/>
          </a:prstGeom>
          <a:noFill/>
          <a:ln w="9525">
            <a:noFill/>
            <a:miter lim="800000"/>
          </a:ln>
        </p:spPr>
        <p:txBody>
          <a:bodyPr vert="horz" wrap="square" lIns="91431" tIns="45716" rIns="91431" bIns="45716" numCol="1" anchor="t" anchorCtr="0" compatLnSpc="1"/>
          <a:lstStyle>
            <a:lvl1pPr>
              <a:defRPr sz="1500"/>
            </a:lvl1pPr>
            <a:lvl2pPr>
              <a:defRPr sz="1500"/>
            </a:lvl2pPr>
            <a:lvl3pPr>
              <a:defRPr sz="1500"/>
            </a:lvl3pPr>
            <a:lvl4pPr>
              <a:defRPr sz="1500"/>
            </a:lvl4pPr>
            <a:lvl5pP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6469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t>‹#›</a:t>
            </a:fld>
            <a:endParaRPr lang="en-US" dirty="0"/>
          </a:p>
        </p:txBody>
      </p:sp>
      <p:sp>
        <p:nvSpPr>
          <p:cNvPr id="10"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9" hasCustomPrompt="1"/>
          </p:nvPr>
        </p:nvSpPr>
        <p:spPr>
          <a:xfrm>
            <a:off x="4625011" y="1232302"/>
            <a:ext cx="4063787" cy="546541"/>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3" name="Picture Placeholder 4"/>
          <p:cNvSpPr>
            <a:spLocks noGrp="1"/>
          </p:cNvSpPr>
          <p:nvPr>
            <p:ph type="pic" sz="quarter" idx="14" hasCustomPrompt="1"/>
          </p:nvPr>
        </p:nvSpPr>
        <p:spPr>
          <a:xfrm>
            <a:off x="447675" y="1231200"/>
            <a:ext cx="3892250" cy="3049448"/>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16" name="Text Placeholder 5"/>
          <p:cNvSpPr>
            <a:spLocks noGrp="1"/>
          </p:cNvSpPr>
          <p:nvPr>
            <p:ph type="body" sz="quarter" idx="15" hasCustomPrompt="1"/>
          </p:nvPr>
        </p:nvSpPr>
        <p:spPr>
          <a:xfrm>
            <a:off x="454997" y="1091572"/>
            <a:ext cx="3917637"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8" name="Text Placeholder 12"/>
          <p:cNvSpPr>
            <a:spLocks noGrp="1"/>
          </p:cNvSpPr>
          <p:nvPr>
            <p:ph type="body" sz="quarter" idx="17" hasCustomPrompt="1"/>
          </p:nvPr>
        </p:nvSpPr>
        <p:spPr>
          <a:xfrm>
            <a:off x="455721" y="1674817"/>
            <a:ext cx="3916035" cy="2728908"/>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1" name="Text Placeholder 5"/>
          <p:cNvSpPr>
            <a:spLocks noGrp="1"/>
          </p:cNvSpPr>
          <p:nvPr>
            <p:ph type="body" sz="quarter" idx="19" hasCustomPrompt="1"/>
          </p:nvPr>
        </p:nvSpPr>
        <p:spPr>
          <a:xfrm>
            <a:off x="4772025" y="1091572"/>
            <a:ext cx="3918272"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2" name="Text Placeholder 12"/>
          <p:cNvSpPr>
            <a:spLocks noGrp="1"/>
          </p:cNvSpPr>
          <p:nvPr>
            <p:ph type="body" sz="quarter" idx="20" hasCustomPrompt="1"/>
          </p:nvPr>
        </p:nvSpPr>
        <p:spPr>
          <a:xfrm>
            <a:off x="4773386" y="1674817"/>
            <a:ext cx="3916035" cy="2728908"/>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4"/>
          <p:cNvSpPr>
            <a:spLocks noGrp="1"/>
          </p:cNvSpPr>
          <p:nvPr>
            <p:ph type="sldNum" sz="quarter" idx="14"/>
          </p:nvPr>
        </p:nvSpPr>
        <p:spPr>
          <a:xfrm>
            <a:off x="8447487" y="4759631"/>
            <a:ext cx="247535" cy="150195"/>
          </a:xfrm>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41359455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16" name="Text Placeholder 5"/>
          <p:cNvSpPr>
            <a:spLocks noGrp="1"/>
          </p:cNvSpPr>
          <p:nvPr>
            <p:ph type="body" sz="quarter" idx="15" hasCustomPrompt="1"/>
          </p:nvPr>
        </p:nvSpPr>
        <p:spPr>
          <a:xfrm>
            <a:off x="447736" y="1091572"/>
            <a:ext cx="2511364" cy="553158"/>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18" name="Text Placeholder 12"/>
          <p:cNvSpPr>
            <a:spLocks noGrp="1"/>
          </p:cNvSpPr>
          <p:nvPr>
            <p:ph type="body" sz="quarter" idx="17" hasCustomPrompt="1"/>
          </p:nvPr>
        </p:nvSpPr>
        <p:spPr>
          <a:xfrm>
            <a:off x="447738" y="1685519"/>
            <a:ext cx="2510617" cy="2719125"/>
          </a:xfrm>
          <a:prstGeom prst="rect">
            <a:avLst/>
          </a:prstGeom>
        </p:spPr>
        <p:txBody>
          <a:bodyPr>
            <a:noAutofit/>
          </a:bodyPr>
          <a:lstStyle>
            <a:lvl1pPr>
              <a:buClr>
                <a:schemeClr val="accent1"/>
              </a:buClr>
              <a:defRPr sz="11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1" name="Text Placeholder 5"/>
          <p:cNvSpPr>
            <a:spLocks noGrp="1"/>
          </p:cNvSpPr>
          <p:nvPr>
            <p:ph type="body" sz="quarter" idx="23" hasCustomPrompt="1"/>
          </p:nvPr>
        </p:nvSpPr>
        <p:spPr>
          <a:xfrm>
            <a:off x="3272504" y="1091572"/>
            <a:ext cx="2511364" cy="553158"/>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14" name="Text Placeholder 12"/>
          <p:cNvSpPr>
            <a:spLocks noGrp="1"/>
          </p:cNvSpPr>
          <p:nvPr>
            <p:ph type="body" sz="quarter" idx="24" hasCustomPrompt="1"/>
          </p:nvPr>
        </p:nvSpPr>
        <p:spPr>
          <a:xfrm>
            <a:off x="3272880" y="1685519"/>
            <a:ext cx="2510617" cy="2719125"/>
          </a:xfrm>
          <a:prstGeom prst="rect">
            <a:avLst/>
          </a:prstGeom>
        </p:spPr>
        <p:txBody>
          <a:bodyPr>
            <a:noAutofit/>
          </a:bodyPr>
          <a:lstStyle>
            <a:lvl1pPr>
              <a:buClr>
                <a:schemeClr val="accent1"/>
              </a:buClr>
              <a:defRPr sz="11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5"/>
          <p:cNvSpPr>
            <a:spLocks noGrp="1"/>
          </p:cNvSpPr>
          <p:nvPr>
            <p:ph type="body" sz="quarter" idx="25" hasCustomPrompt="1"/>
          </p:nvPr>
        </p:nvSpPr>
        <p:spPr>
          <a:xfrm>
            <a:off x="6177676" y="1091572"/>
            <a:ext cx="2511364" cy="553158"/>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20" name="Text Placeholder 12"/>
          <p:cNvSpPr>
            <a:spLocks noGrp="1"/>
          </p:cNvSpPr>
          <p:nvPr>
            <p:ph type="body" sz="quarter" idx="26" hasCustomPrompt="1"/>
          </p:nvPr>
        </p:nvSpPr>
        <p:spPr>
          <a:xfrm>
            <a:off x="6178052" y="1685519"/>
            <a:ext cx="2510617" cy="2719125"/>
          </a:xfrm>
          <a:prstGeom prst="rect">
            <a:avLst/>
          </a:prstGeom>
        </p:spPr>
        <p:txBody>
          <a:bodyPr>
            <a:noAutofit/>
          </a:bodyPr>
          <a:lstStyle>
            <a:lvl1pPr>
              <a:buClr>
                <a:schemeClr val="accent1"/>
              </a:buClr>
              <a:defRPr sz="11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71280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0"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9" hasCustomPrompt="1"/>
          </p:nvPr>
        </p:nvSpPr>
        <p:spPr>
          <a:xfrm>
            <a:off x="4625011" y="1232302"/>
            <a:ext cx="4063787" cy="546541"/>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3" name="Picture Placeholder 4"/>
          <p:cNvSpPr>
            <a:spLocks noGrp="1"/>
          </p:cNvSpPr>
          <p:nvPr>
            <p:ph type="pic" sz="quarter" idx="14" hasCustomPrompt="1"/>
          </p:nvPr>
        </p:nvSpPr>
        <p:spPr>
          <a:xfrm>
            <a:off x="447675" y="1231200"/>
            <a:ext cx="3892250" cy="3049448"/>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Tree>
    <p:extLst>
      <p:ext uri="{BB962C8B-B14F-4D97-AF65-F5344CB8AC3E}">
        <p14:creationId xmlns:p14="http://schemas.microsoft.com/office/powerpoint/2010/main" val="5656700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8" name="Text Placeholder 5"/>
          <p:cNvSpPr>
            <a:spLocks noGrp="1"/>
          </p:cNvSpPr>
          <p:nvPr>
            <p:ph type="body" sz="quarter" idx="19" hasCustomPrompt="1"/>
          </p:nvPr>
        </p:nvSpPr>
        <p:spPr>
          <a:xfrm>
            <a:off x="4625011" y="1232302"/>
            <a:ext cx="4063787" cy="546541"/>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9"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p:cNvSpPr>
          <p:nvPr>
            <p:ph type="pic" sz="quarter" idx="14" hasCustomPrompt="1"/>
          </p:nvPr>
        </p:nvSpPr>
        <p:spPr>
          <a:xfrm>
            <a:off x="447675" y="1231200"/>
            <a:ext cx="3892250" cy="2258995"/>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4" name="Rectangle 3"/>
          <p:cNvSpPr/>
          <p:nvPr userDrawn="1"/>
        </p:nvSpPr>
        <p:spPr>
          <a:xfrm>
            <a:off x="447677"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nSpc>
                <a:spcPct val="110000"/>
              </a:lnSpc>
              <a:defRPr/>
            </a:pPr>
            <a:r>
              <a:rPr lang="en-US" sz="900" i="1" dirty="0">
                <a:solidFill>
                  <a:prstClr val="white"/>
                </a:solidFill>
              </a:rPr>
              <a:t>Caption or credit for a photo could be put in this space. You may adjust the height of this box to accommodate more or less text. Suggested number of lines of text is no less than two and no more than five.</a:t>
            </a:r>
          </a:p>
          <a:p>
            <a:pPr>
              <a:lnSpc>
                <a:spcPct val="110000"/>
              </a:lnSpc>
              <a:defRPr/>
            </a:pPr>
            <a:endParaRPr lang="en-US" sz="900" i="1" dirty="0">
              <a:solidFill>
                <a:prstClr val="white"/>
              </a:solidFill>
            </a:endParaRPr>
          </a:p>
          <a:p>
            <a:pPr>
              <a:lnSpc>
                <a:spcPct val="110000"/>
              </a:lnSpc>
              <a:defRPr/>
            </a:pPr>
            <a:endParaRPr lang="en-US" sz="900" i="1" dirty="0">
              <a:solidFill>
                <a:prstClr val="white"/>
              </a:solidFill>
            </a:endParaRPr>
          </a:p>
          <a:p>
            <a:pPr>
              <a:lnSpc>
                <a:spcPct val="110000"/>
              </a:lnSpc>
            </a:pPr>
            <a:endParaRPr lang="en-US" sz="900" i="1" dirty="0">
              <a:solidFill>
                <a:prstClr val="white"/>
              </a:solidFill>
            </a:endParaRPr>
          </a:p>
        </p:txBody>
      </p:sp>
    </p:spTree>
    <p:extLst>
      <p:ext uri="{BB962C8B-B14F-4D97-AF65-F5344CB8AC3E}">
        <p14:creationId xmlns:p14="http://schemas.microsoft.com/office/powerpoint/2010/main" val="38720450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06" y="1225685"/>
            <a:ext cx="4063787"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9" name="Text Placeholder 12"/>
          <p:cNvSpPr>
            <a:spLocks noGrp="1"/>
          </p:cNvSpPr>
          <p:nvPr>
            <p:ph type="body" sz="quarter" idx="20" hasCustomPrompt="1"/>
          </p:nvPr>
        </p:nvSpPr>
        <p:spPr>
          <a:xfrm>
            <a:off x="453058" y="1814426"/>
            <a:ext cx="4059706" cy="2469195"/>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3" name="Picture Placeholder 4"/>
          <p:cNvSpPr>
            <a:spLocks noGrp="1"/>
          </p:cNvSpPr>
          <p:nvPr>
            <p:ph type="pic" sz="quarter" idx="14" hasCustomPrompt="1"/>
          </p:nvPr>
        </p:nvSpPr>
        <p:spPr>
          <a:xfrm>
            <a:off x="4795557" y="1231200"/>
            <a:ext cx="3892250" cy="3049448"/>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Tree>
    <p:extLst>
      <p:ext uri="{BB962C8B-B14F-4D97-AF65-F5344CB8AC3E}">
        <p14:creationId xmlns:p14="http://schemas.microsoft.com/office/powerpoint/2010/main" val="26909904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6" name="Text Placeholder 5"/>
          <p:cNvSpPr>
            <a:spLocks noGrp="1"/>
          </p:cNvSpPr>
          <p:nvPr>
            <p:ph type="body" sz="quarter" idx="19" hasCustomPrompt="1"/>
          </p:nvPr>
        </p:nvSpPr>
        <p:spPr>
          <a:xfrm>
            <a:off x="451706" y="1225685"/>
            <a:ext cx="4063787"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7" name="Text Placeholder 12"/>
          <p:cNvSpPr>
            <a:spLocks noGrp="1"/>
          </p:cNvSpPr>
          <p:nvPr>
            <p:ph type="body" sz="quarter" idx="20" hasCustomPrompt="1"/>
          </p:nvPr>
        </p:nvSpPr>
        <p:spPr>
          <a:xfrm>
            <a:off x="453058" y="1814426"/>
            <a:ext cx="4059706" cy="2469195"/>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3" name="Picture Placeholder 4"/>
          <p:cNvSpPr>
            <a:spLocks noGrp="1"/>
          </p:cNvSpPr>
          <p:nvPr>
            <p:ph type="pic" sz="quarter" idx="14" hasCustomPrompt="1"/>
          </p:nvPr>
        </p:nvSpPr>
        <p:spPr>
          <a:xfrm>
            <a:off x="4795557" y="1231200"/>
            <a:ext cx="3892250" cy="2258995"/>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24" name="Rectangle 23"/>
          <p:cNvSpPr/>
          <p:nvPr userDrawn="1"/>
        </p:nvSpPr>
        <p:spPr>
          <a:xfrm>
            <a:off x="4795559"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nSpc>
                <a:spcPct val="110000"/>
              </a:lnSpc>
              <a:defRPr/>
            </a:pPr>
            <a:r>
              <a:rPr lang="en-US" sz="900" i="1" dirty="0">
                <a:solidFill>
                  <a:prstClr val="white"/>
                </a:solidFill>
              </a:rPr>
              <a:t>Caption or credit for a photo could be put in this space. You may adjust the height of this box to accommodate more or less text. Suggested number of lines of text is no less than two and no more than five.</a:t>
            </a:r>
          </a:p>
          <a:p>
            <a:pPr>
              <a:lnSpc>
                <a:spcPct val="110000"/>
              </a:lnSpc>
              <a:defRPr/>
            </a:pPr>
            <a:endParaRPr lang="en-US" sz="900" i="1" dirty="0">
              <a:solidFill>
                <a:prstClr val="white"/>
              </a:solidFill>
            </a:endParaRPr>
          </a:p>
          <a:p>
            <a:pPr>
              <a:lnSpc>
                <a:spcPct val="110000"/>
              </a:lnSpc>
              <a:defRPr/>
            </a:pPr>
            <a:endParaRPr lang="en-US" sz="900" i="1" dirty="0">
              <a:solidFill>
                <a:prstClr val="white"/>
              </a:solidFill>
            </a:endParaRPr>
          </a:p>
          <a:p>
            <a:pPr>
              <a:lnSpc>
                <a:spcPct val="110000"/>
              </a:lnSpc>
            </a:pPr>
            <a:endParaRPr lang="en-US" sz="900" i="1" dirty="0">
              <a:solidFill>
                <a:prstClr val="white"/>
              </a:solidFill>
            </a:endParaRPr>
          </a:p>
        </p:txBody>
      </p:sp>
    </p:spTree>
    <p:extLst>
      <p:ext uri="{BB962C8B-B14F-4D97-AF65-F5344CB8AC3E}">
        <p14:creationId xmlns:p14="http://schemas.microsoft.com/office/powerpoint/2010/main" val="35302283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16" name="Picture Placeholder 4"/>
          <p:cNvSpPr>
            <a:spLocks noGrp="1"/>
          </p:cNvSpPr>
          <p:nvPr>
            <p:ph type="pic" sz="quarter" idx="14" hasCustomPrompt="1"/>
          </p:nvPr>
        </p:nvSpPr>
        <p:spPr>
          <a:xfrm>
            <a:off x="453644" y="1827362"/>
            <a:ext cx="3904707" cy="2449671"/>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7" name="Picture Placeholder 4"/>
          <p:cNvSpPr>
            <a:spLocks noGrp="1"/>
          </p:cNvSpPr>
          <p:nvPr>
            <p:ph type="pic" sz="quarter" idx="20" hasCustomPrompt="1"/>
          </p:nvPr>
        </p:nvSpPr>
        <p:spPr>
          <a:xfrm>
            <a:off x="4776839" y="1827362"/>
            <a:ext cx="3916516" cy="2449671"/>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18" name="Text Placeholder 5"/>
          <p:cNvSpPr>
            <a:spLocks noGrp="1"/>
          </p:cNvSpPr>
          <p:nvPr>
            <p:ph type="body" sz="quarter" idx="21" hasCustomPrompt="1"/>
          </p:nvPr>
        </p:nvSpPr>
        <p:spPr>
          <a:xfrm>
            <a:off x="451705" y="1225685"/>
            <a:ext cx="3907264"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9" name="Text Placeholder 5"/>
          <p:cNvSpPr>
            <a:spLocks noGrp="1"/>
          </p:cNvSpPr>
          <p:nvPr>
            <p:ph type="body" sz="quarter" idx="22" hasCustomPrompt="1"/>
          </p:nvPr>
        </p:nvSpPr>
        <p:spPr>
          <a:xfrm>
            <a:off x="4776485" y="1225685"/>
            <a:ext cx="3907264"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Tree>
    <p:extLst>
      <p:ext uri="{BB962C8B-B14F-4D97-AF65-F5344CB8AC3E}">
        <p14:creationId xmlns:p14="http://schemas.microsoft.com/office/powerpoint/2010/main" val="26157929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4" y="1091048"/>
            <a:ext cx="8235758" cy="3319317"/>
          </a:xfrm>
          <a:prstGeom prst="rect">
            <a:avLst/>
          </a:prstGeom>
        </p:spPr>
        <p:txBody>
          <a:bodyPr/>
          <a:lstStyle>
            <a:lvl1pPr>
              <a:lnSpc>
                <a:spcPct val="150000"/>
              </a:lnSpc>
              <a:defRPr sz="1500"/>
            </a:lvl1pPr>
            <a:lvl2pPr>
              <a:lnSpc>
                <a:spcPct val="150000"/>
              </a:lnSpc>
              <a:defRPr sz="1500"/>
            </a:lvl2pPr>
            <a:lvl3pPr>
              <a:lnSpc>
                <a:spcPct val="150000"/>
              </a:lnSpc>
              <a:defRPr sz="1500"/>
            </a:lvl3pPr>
            <a:lvl4pPr>
              <a:lnSpc>
                <a:spcPct val="150000"/>
              </a:lnSpc>
              <a:defRPr sz="1500"/>
            </a:lvl4pPr>
            <a:lvl5pPr>
              <a:lnSpc>
                <a:spcPct val="150000"/>
              </a:lnSpc>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2" name="Title 1"/>
          <p:cNvSpPr>
            <a:spLocks noGrp="1"/>
          </p:cNvSpPr>
          <p:nvPr>
            <p:ph type="title" hasCustomPrompt="1"/>
          </p:nvPr>
        </p:nvSpPr>
        <p:spPr/>
        <p:txBody>
          <a:bodyPr/>
          <a:lstStyle/>
          <a:p>
            <a:r>
              <a:rPr lang="en-US"/>
              <a:t>Agenda Slide</a:t>
            </a:r>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38853464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cxnSp>
        <p:nvCxnSpPr>
          <p:cNvPr id="16" name="Straight Connector 15"/>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6"/>
            <a:ext cx="3958108" cy="1372810"/>
          </a:xfrm>
          <a:prstGeom prst="rect">
            <a:avLst/>
          </a:prstGeom>
        </p:spPr>
        <p:txBody>
          <a:bodyPr>
            <a:noAutofit/>
          </a:bodyPr>
          <a:lstStyle>
            <a:lvl1pPr>
              <a:spcBef>
                <a:spcPts val="400"/>
              </a:spcBef>
              <a:defRPr sz="1100"/>
            </a:lvl1pPr>
            <a:lvl2pPr>
              <a:spcBef>
                <a:spcPts val="400"/>
              </a:spcBef>
              <a:defRPr sz="1100"/>
            </a:lvl2pPr>
            <a:lvl3pPr>
              <a:spcBef>
                <a:spcPts val="400"/>
              </a:spcBef>
              <a:defRPr sz="1100"/>
            </a:lvl3pPr>
            <a:lvl4pPr>
              <a:spcBef>
                <a:spcPts val="400"/>
              </a:spcBef>
              <a:defRPr sz="1100"/>
            </a:lvl4pPr>
            <a:lvl5pPr>
              <a:spcBef>
                <a:spcPts val="400"/>
              </a:spcBef>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1" name="Text Placeholder 12"/>
          <p:cNvSpPr>
            <a:spLocks noGrp="1"/>
          </p:cNvSpPr>
          <p:nvPr>
            <p:ph type="body" sz="quarter" idx="12" hasCustomPrompt="1"/>
          </p:nvPr>
        </p:nvSpPr>
        <p:spPr>
          <a:xfrm>
            <a:off x="4746871" y="1184816"/>
            <a:ext cx="3946485" cy="1372810"/>
          </a:xfrm>
          <a:prstGeom prst="rect">
            <a:avLst/>
          </a:prstGeom>
        </p:spPr>
        <p:txBody>
          <a:bodyPr>
            <a:noAutofit/>
          </a:bodyPr>
          <a:lstStyle>
            <a:lvl1pPr>
              <a:spcBef>
                <a:spcPts val="400"/>
              </a:spcBef>
              <a:defRPr sz="1100"/>
            </a:lvl1pPr>
            <a:lvl2pPr>
              <a:spcBef>
                <a:spcPts val="400"/>
              </a:spcBef>
              <a:defRPr sz="1100"/>
            </a:lvl2pPr>
            <a:lvl3pPr>
              <a:spcBef>
                <a:spcPts val="400"/>
              </a:spcBef>
              <a:defRPr sz="1100"/>
            </a:lvl3pPr>
            <a:lvl4pPr>
              <a:spcBef>
                <a:spcPts val="400"/>
              </a:spcBef>
              <a:defRPr sz="1100"/>
            </a:lvl4pPr>
            <a:lvl5pPr>
              <a:spcBef>
                <a:spcPts val="400"/>
              </a:spcBef>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2" name="Text Placeholder 12"/>
          <p:cNvSpPr>
            <a:spLocks noGrp="1"/>
          </p:cNvSpPr>
          <p:nvPr>
            <p:ph type="body" sz="quarter" idx="13" hasCustomPrompt="1"/>
          </p:nvPr>
        </p:nvSpPr>
        <p:spPr>
          <a:xfrm>
            <a:off x="450645" y="2902859"/>
            <a:ext cx="3958108" cy="1372810"/>
          </a:xfrm>
          <a:prstGeom prst="rect">
            <a:avLst/>
          </a:prstGeom>
        </p:spPr>
        <p:txBody>
          <a:bodyPr>
            <a:noAutofit/>
          </a:bodyPr>
          <a:lstStyle>
            <a:lvl1pPr>
              <a:spcBef>
                <a:spcPts val="400"/>
              </a:spcBef>
              <a:defRPr sz="1100"/>
            </a:lvl1pPr>
            <a:lvl2pPr>
              <a:spcBef>
                <a:spcPts val="400"/>
              </a:spcBef>
              <a:defRPr sz="1100"/>
            </a:lvl2pPr>
            <a:lvl3pPr>
              <a:spcBef>
                <a:spcPts val="400"/>
              </a:spcBef>
              <a:defRPr sz="1100"/>
            </a:lvl3pPr>
            <a:lvl4pPr>
              <a:spcBef>
                <a:spcPts val="400"/>
              </a:spcBef>
              <a:defRPr sz="1100"/>
            </a:lvl4pPr>
            <a:lvl5pPr>
              <a:spcBef>
                <a:spcPts val="400"/>
              </a:spcBef>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3" name="Text Placeholder 12"/>
          <p:cNvSpPr>
            <a:spLocks noGrp="1"/>
          </p:cNvSpPr>
          <p:nvPr>
            <p:ph type="body" sz="quarter" idx="14" hasCustomPrompt="1"/>
          </p:nvPr>
        </p:nvSpPr>
        <p:spPr>
          <a:xfrm>
            <a:off x="4746871" y="2902859"/>
            <a:ext cx="3946485" cy="1372810"/>
          </a:xfrm>
          <a:prstGeom prst="rect">
            <a:avLst/>
          </a:prstGeom>
        </p:spPr>
        <p:txBody>
          <a:bodyPr lIns="91440">
            <a:noAutofit/>
          </a:bodyPr>
          <a:lstStyle>
            <a:lvl1pPr>
              <a:spcBef>
                <a:spcPts val="400"/>
              </a:spcBef>
              <a:defRPr sz="1100" kern="1200"/>
            </a:lvl1pPr>
            <a:lvl2pPr>
              <a:spcBef>
                <a:spcPts val="400"/>
              </a:spcBef>
              <a:defRPr sz="1100"/>
            </a:lvl2pPr>
            <a:lvl3pPr>
              <a:spcBef>
                <a:spcPts val="400"/>
              </a:spcBef>
              <a:defRPr sz="1100" kern="1200"/>
            </a:lvl3pPr>
            <a:lvl4pPr>
              <a:spcBef>
                <a:spcPts val="400"/>
              </a:spcBef>
              <a:defRPr sz="1100" kern="1200"/>
            </a:lvl4pPr>
            <a:lvl5pPr>
              <a:spcBef>
                <a:spcPts val="400"/>
              </a:spcBef>
              <a:defRPr sz="1100"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45504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cxnSp>
        <p:nvCxnSpPr>
          <p:cNvPr id="5" name="Straight Connector 4"/>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a:defRPr sz="1100"/>
            </a:lvl1pPr>
            <a:lvl2pPr>
              <a:defRPr sz="1100"/>
            </a:lvl2pPr>
            <a:lvl3pPr>
              <a:defRPr sz="1100"/>
            </a:lvl3pPr>
            <a:lvl4pPr>
              <a:defRPr sz="1100"/>
            </a:lvl4pPr>
            <a:lvl5pP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5" name="Text Placeholder 5"/>
          <p:cNvSpPr>
            <a:spLocks noGrp="1"/>
          </p:cNvSpPr>
          <p:nvPr>
            <p:ph type="body" sz="quarter" idx="21" hasCustomPrompt="1"/>
          </p:nvPr>
        </p:nvSpPr>
        <p:spPr>
          <a:xfrm>
            <a:off x="451705" y="1187778"/>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a:defRPr sz="1100"/>
            </a:lvl1pPr>
            <a:lvl2pPr>
              <a:defRPr sz="1100"/>
            </a:lvl2pPr>
            <a:lvl3pPr>
              <a:defRPr sz="1100"/>
            </a:lvl3pPr>
            <a:lvl4pPr>
              <a:defRPr sz="1100"/>
            </a:lvl4pPr>
            <a:lvl5pP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7" name="Text Placeholder 5"/>
          <p:cNvSpPr>
            <a:spLocks noGrp="1"/>
          </p:cNvSpPr>
          <p:nvPr>
            <p:ph type="body" sz="quarter" idx="23" hasCustomPrompt="1"/>
          </p:nvPr>
        </p:nvSpPr>
        <p:spPr>
          <a:xfrm>
            <a:off x="4731220" y="1187778"/>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
        <p:nvSpPr>
          <p:cNvPr id="28" name="Text Placeholder 12"/>
          <p:cNvSpPr>
            <a:spLocks noGrp="1"/>
          </p:cNvSpPr>
          <p:nvPr>
            <p:ph type="body" sz="quarter" idx="24" hasCustomPrompt="1"/>
          </p:nvPr>
        </p:nvSpPr>
        <p:spPr>
          <a:xfrm>
            <a:off x="450645" y="3153954"/>
            <a:ext cx="3958108" cy="1133260"/>
          </a:xfrm>
          <a:prstGeom prst="rect">
            <a:avLst/>
          </a:prstGeom>
        </p:spPr>
        <p:txBody>
          <a:bodyPr>
            <a:noAutofit/>
          </a:bodyPr>
          <a:lstStyle>
            <a:lvl1pPr>
              <a:defRPr sz="1100"/>
            </a:lvl1pPr>
            <a:lvl2pPr>
              <a:defRPr sz="1100"/>
            </a:lvl2pPr>
            <a:lvl3pPr>
              <a:defRPr sz="1100"/>
            </a:lvl3pPr>
            <a:lvl4pPr>
              <a:defRPr sz="1100"/>
            </a:lvl4pPr>
            <a:lvl5pP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9" name="Text Placeholder 5"/>
          <p:cNvSpPr>
            <a:spLocks noGrp="1"/>
          </p:cNvSpPr>
          <p:nvPr>
            <p:ph type="body" sz="quarter" idx="25" hasCustomPrompt="1"/>
          </p:nvPr>
        </p:nvSpPr>
        <p:spPr>
          <a:xfrm>
            <a:off x="451705" y="2834930"/>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
        <p:nvSpPr>
          <p:cNvPr id="30" name="Text Placeholder 12"/>
          <p:cNvSpPr>
            <a:spLocks noGrp="1"/>
          </p:cNvSpPr>
          <p:nvPr>
            <p:ph type="body" sz="quarter" idx="26" hasCustomPrompt="1"/>
          </p:nvPr>
        </p:nvSpPr>
        <p:spPr>
          <a:xfrm>
            <a:off x="4730160" y="3153954"/>
            <a:ext cx="3958108" cy="1133260"/>
          </a:xfrm>
          <a:prstGeom prst="rect">
            <a:avLst/>
          </a:prstGeom>
        </p:spPr>
        <p:txBody>
          <a:bodyPr>
            <a:noAutofit/>
          </a:bodyPr>
          <a:lstStyle>
            <a:lvl1pPr>
              <a:defRPr sz="1100"/>
            </a:lvl1pPr>
            <a:lvl2pPr>
              <a:defRPr sz="1100"/>
            </a:lvl2pPr>
            <a:lvl3pPr>
              <a:defRPr sz="1100"/>
            </a:lvl3pPr>
            <a:lvl4pPr>
              <a:defRPr sz="1100"/>
            </a:lvl4pPr>
            <a:lvl5pP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31" name="Text Placeholder 5"/>
          <p:cNvSpPr>
            <a:spLocks noGrp="1"/>
          </p:cNvSpPr>
          <p:nvPr>
            <p:ph type="body" sz="quarter" idx="27" hasCustomPrompt="1"/>
          </p:nvPr>
        </p:nvSpPr>
        <p:spPr>
          <a:xfrm>
            <a:off x="4731220" y="2834930"/>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Tree>
    <p:extLst>
      <p:ext uri="{BB962C8B-B14F-4D97-AF65-F5344CB8AC3E}">
        <p14:creationId xmlns:p14="http://schemas.microsoft.com/office/powerpoint/2010/main" val="124475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US"/>
              <a:t>‹#›</a:t>
            </a:fld>
            <a:endParaRPr lang="en-US" dirty="0"/>
          </a:p>
        </p:txBody>
      </p:sp>
      <p:sp>
        <p:nvSpPr>
          <p:cNvPr id="8" name="Text Placeholder 5"/>
          <p:cNvSpPr>
            <a:spLocks noGrp="1"/>
          </p:cNvSpPr>
          <p:nvPr>
            <p:ph type="body" sz="quarter" idx="19" hasCustomPrompt="1"/>
          </p:nvPr>
        </p:nvSpPr>
        <p:spPr>
          <a:xfrm>
            <a:off x="4625011" y="1232302"/>
            <a:ext cx="4063787" cy="546541"/>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9"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p:cNvSpPr>
          <p:nvPr>
            <p:ph type="pic" sz="quarter" idx="14" hasCustomPrompt="1"/>
          </p:nvPr>
        </p:nvSpPr>
        <p:spPr>
          <a:xfrm>
            <a:off x="447675" y="1231200"/>
            <a:ext cx="3892250" cy="2258995"/>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4" name="Rectangle 3"/>
          <p:cNvSpPr/>
          <p:nvPr userDrawn="1"/>
        </p:nvSpPr>
        <p:spPr>
          <a:xfrm>
            <a:off x="447677"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3765" rtl="0" eaLnBrk="1" latinLnBrk="0" hangingPunct="1">
              <a:lnSpc>
                <a:spcPct val="110000"/>
              </a:lnSpc>
              <a:spcBef>
                <a:spcPts val="0"/>
              </a:spcBef>
              <a:spcAft>
                <a:spcPts val="0"/>
              </a:spcAft>
              <a:buClrTx/>
              <a:buSzTx/>
              <a:buFontTx/>
              <a:buNone/>
              <a:defRPr/>
            </a:pPr>
            <a:r>
              <a:rPr lang="en-US" sz="900" b="0" i="1" dirty="0">
                <a:solidFill>
                  <a:schemeClr val="bg1"/>
                </a:solidFill>
              </a:rPr>
              <a:t>Caption or</a:t>
            </a:r>
            <a:r>
              <a:rPr lang="en-US" sz="900" b="0" i="1" baseline="0" dirty="0">
                <a:solidFill>
                  <a:schemeClr val="bg1"/>
                </a:solidFill>
              </a:rPr>
              <a:t> credit for a photo could be put in this space. </a:t>
            </a:r>
            <a:r>
              <a:rPr lang="en-US" sz="900" b="0" i="1" dirty="0">
                <a:solidFill>
                  <a:schemeClr val="bg1"/>
                </a:solidFill>
              </a:rPr>
              <a:t>You</a:t>
            </a:r>
            <a:r>
              <a:rPr lang="en-US" sz="900" b="0" i="1" baseline="0" dirty="0">
                <a:solidFill>
                  <a:schemeClr val="bg1"/>
                </a:solidFill>
              </a:rPr>
              <a:t> </a:t>
            </a:r>
            <a:r>
              <a:rPr lang="en-US" sz="900" b="0" i="1" dirty="0">
                <a:solidFill>
                  <a:schemeClr val="bg1"/>
                </a:solidFill>
              </a:rPr>
              <a:t>may adjust the height of this box</a:t>
            </a:r>
            <a:r>
              <a:rPr lang="en-US" sz="900" b="0" i="1" baseline="0" dirty="0">
                <a:solidFill>
                  <a:schemeClr val="bg1"/>
                </a:solidFill>
              </a:rPr>
              <a:t> to accommodate more or less text. Suggested number of lines of text is no less than two and no more than five.</a:t>
            </a:r>
            <a:endParaRPr lang="en-US" sz="900" b="0" i="1" dirty="0">
              <a:solidFill>
                <a:schemeClr val="bg1"/>
              </a:solidFill>
            </a:endParaRPr>
          </a:p>
          <a:p>
            <a:pPr marL="0" marR="0" indent="0" algn="l" defTabSz="913765" rtl="0" eaLnBrk="1" latinLnBrk="0" hangingPunct="1">
              <a:lnSpc>
                <a:spcPct val="110000"/>
              </a:lnSpc>
              <a:spcBef>
                <a:spcPts val="0"/>
              </a:spcBef>
              <a:spcAft>
                <a:spcPts val="0"/>
              </a:spcAft>
              <a:buClrTx/>
              <a:buSzTx/>
              <a:buFontTx/>
              <a:buNone/>
              <a:defRPr/>
            </a:pPr>
            <a:endParaRPr lang="en-US" sz="900" b="0" i="1" dirty="0">
              <a:solidFill>
                <a:schemeClr val="bg1"/>
              </a:solidFill>
            </a:endParaRPr>
          </a:p>
          <a:p>
            <a:pPr marL="0" marR="0" indent="0" algn="l" defTabSz="913765" rtl="0" eaLnBrk="1" latinLnBrk="0" hangingPunct="1">
              <a:lnSpc>
                <a:spcPct val="110000"/>
              </a:lnSpc>
              <a:spcBef>
                <a:spcPts val="0"/>
              </a:spcBef>
              <a:spcAft>
                <a:spcPts val="0"/>
              </a:spcAft>
              <a:buClrTx/>
              <a:buSzTx/>
              <a:buFontTx/>
              <a:buNone/>
              <a:defRPr/>
            </a:pPr>
            <a:endParaRPr lang="en-US" sz="900" b="0" i="1" dirty="0">
              <a:solidFill>
                <a:schemeClr val="bg1"/>
              </a:solidFill>
            </a:endParaRPr>
          </a:p>
          <a:p>
            <a:pPr algn="l">
              <a:lnSpc>
                <a:spcPct val="110000"/>
              </a:lnSpc>
            </a:pPr>
            <a:endParaRPr lang="en-US" sz="900" b="0" i="1" dirty="0">
              <a:solidFill>
                <a:schemeClr val="bg1"/>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278" y="1328360"/>
            <a:ext cx="3046381" cy="728332"/>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21" name="Text Placeholder 11"/>
          <p:cNvSpPr>
            <a:spLocks noGrp="1"/>
          </p:cNvSpPr>
          <p:nvPr>
            <p:ph type="body" sz="quarter" idx="21" hasCustomPrompt="1"/>
          </p:nvPr>
        </p:nvSpPr>
        <p:spPr>
          <a:xfrm>
            <a:off x="3830320" y="1249033"/>
            <a:ext cx="4859760" cy="917367"/>
          </a:xfrm>
          <a:prstGeom prst="rect">
            <a:avLst/>
          </a:prstGeom>
        </p:spPr>
        <p:txBody>
          <a:bodyPr>
            <a:noAutofit/>
          </a:bodyPr>
          <a:lstStyle>
            <a:lvl1pPr>
              <a:defRPr sz="1200"/>
            </a:lvl1pPr>
          </a:lstStyle>
          <a:p>
            <a:pPr lvl="0"/>
            <a:r>
              <a:rPr lang="en-US" dirty="0"/>
              <a:t>Add text here</a:t>
            </a:r>
          </a:p>
          <a:p>
            <a:pPr lvl="0"/>
            <a:endParaRPr lang="en-US"/>
          </a:p>
        </p:txBody>
      </p:sp>
      <p:sp>
        <p:nvSpPr>
          <p:cNvPr id="10" name="Text Placeholder 15"/>
          <p:cNvSpPr>
            <a:spLocks noGrp="1"/>
          </p:cNvSpPr>
          <p:nvPr>
            <p:ph type="body" sz="quarter" idx="22" hasCustomPrompt="1"/>
          </p:nvPr>
        </p:nvSpPr>
        <p:spPr>
          <a:xfrm>
            <a:off x="451278" y="2387790"/>
            <a:ext cx="3046381" cy="728332"/>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11" name="Text Placeholder 11"/>
          <p:cNvSpPr>
            <a:spLocks noGrp="1"/>
          </p:cNvSpPr>
          <p:nvPr>
            <p:ph type="body" sz="quarter" idx="23" hasCustomPrompt="1"/>
          </p:nvPr>
        </p:nvSpPr>
        <p:spPr>
          <a:xfrm>
            <a:off x="3830320" y="2308463"/>
            <a:ext cx="4859760" cy="917367"/>
          </a:xfrm>
          <a:prstGeom prst="rect">
            <a:avLst/>
          </a:prstGeom>
        </p:spPr>
        <p:txBody>
          <a:bodyPr>
            <a:noAutofit/>
          </a:bodyPr>
          <a:lstStyle>
            <a:lvl1pPr>
              <a:defRPr sz="1200"/>
            </a:lvl1pPr>
          </a:lstStyle>
          <a:p>
            <a:pPr lvl="0"/>
            <a:r>
              <a:rPr lang="en-US" dirty="0"/>
              <a:t>Add text here</a:t>
            </a:r>
          </a:p>
          <a:p>
            <a:pPr lvl="0"/>
            <a:endParaRPr lang="en-US"/>
          </a:p>
        </p:txBody>
      </p:sp>
      <p:sp>
        <p:nvSpPr>
          <p:cNvPr id="12" name="Text Placeholder 15"/>
          <p:cNvSpPr>
            <a:spLocks noGrp="1"/>
          </p:cNvSpPr>
          <p:nvPr>
            <p:ph type="body" sz="quarter" idx="24" hasCustomPrompt="1"/>
          </p:nvPr>
        </p:nvSpPr>
        <p:spPr>
          <a:xfrm>
            <a:off x="451278" y="3447219"/>
            <a:ext cx="3046381" cy="728332"/>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a:defRPr sz="1200"/>
            </a:lvl1pPr>
          </a:lstStyle>
          <a:p>
            <a:pPr lvl="0"/>
            <a:r>
              <a:rPr lang="en-US" dirty="0"/>
              <a:t>Add text here</a:t>
            </a:r>
          </a:p>
          <a:p>
            <a:pPr lvl="0"/>
            <a:endParaRPr lang="en-US"/>
          </a:p>
        </p:txBody>
      </p:sp>
    </p:spTree>
    <p:extLst>
      <p:ext uri="{BB962C8B-B14F-4D97-AF65-F5344CB8AC3E}">
        <p14:creationId xmlns:p14="http://schemas.microsoft.com/office/powerpoint/2010/main" val="24318091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1" y="1175640"/>
            <a:ext cx="3949192" cy="601980"/>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a:t>Click to Edit Title</a:t>
            </a:r>
            <a:endParaRPr lang="en-US"/>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0" name="Text Placeholder 5"/>
          <p:cNvSpPr>
            <a:spLocks noGrp="1"/>
          </p:cNvSpPr>
          <p:nvPr>
            <p:ph type="body" sz="quarter" idx="26" hasCustomPrompt="1"/>
          </p:nvPr>
        </p:nvSpPr>
        <p:spPr>
          <a:xfrm>
            <a:off x="447736" y="3426402"/>
            <a:ext cx="8246492" cy="961673"/>
          </a:xfrm>
          <a:prstGeom prst="rect">
            <a:avLst/>
          </a:prstGeom>
        </p:spPr>
        <p:txBody>
          <a:bodyPr>
            <a:noAutofit/>
          </a:bodyPr>
          <a:lstStyle>
            <a:lvl1pPr marL="0" marR="0" indent="0" algn="l" defTabSz="456565" rtl="0" eaLnBrk="1" fontAlgn="base" latinLnBrk="0" hangingPunct="1">
              <a:spcBef>
                <a:spcPct val="20000"/>
              </a:spcBef>
              <a:spcAft>
                <a:spcPct val="0"/>
              </a:spcAft>
              <a:buClr>
                <a:schemeClr val="accent1"/>
              </a:buClr>
              <a:buSzTx/>
              <a:buFontTx/>
              <a:buNone/>
              <a:defRPr sz="1800" b="1" i="0">
                <a:solidFill>
                  <a:schemeClr val="accent1"/>
                </a:solidFill>
              </a:defRPr>
            </a:lvl1pPr>
          </a:lstStyle>
          <a:p>
            <a:pPr lvl="0"/>
            <a:r>
              <a:rPr lang="en-US"/>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91192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26" name="Text Placeholder 12"/>
          <p:cNvSpPr>
            <a:spLocks noGrp="1"/>
          </p:cNvSpPr>
          <p:nvPr>
            <p:ph type="body" sz="quarter" idx="21" hasCustomPrompt="1"/>
          </p:nvPr>
        </p:nvSpPr>
        <p:spPr>
          <a:xfrm>
            <a:off x="6789827" y="1853282"/>
            <a:ext cx="1893094" cy="2541927"/>
          </a:xfrm>
          <a:prstGeom prst="rect">
            <a:avLst/>
          </a:prstGeom>
        </p:spPr>
        <p:txBody>
          <a:bodyPr>
            <a:noAutofit/>
          </a:bodyPr>
          <a:lstStyle>
            <a:lvl1pPr marL="0" indent="-137160">
              <a:buClr>
                <a:schemeClr val="accent4"/>
              </a:buClr>
              <a:defRPr sz="900"/>
            </a:lvl1pPr>
            <a:lvl2pPr marL="269875" indent="-136525">
              <a:buClr>
                <a:schemeClr val="accent4"/>
              </a:buClr>
              <a:defRPr sz="900"/>
            </a:lvl2pPr>
            <a:lvl3pPr marL="360045" indent="-136525" algn="l">
              <a:buClr>
                <a:schemeClr val="accent4"/>
              </a:buClr>
              <a:defRPr sz="900"/>
            </a:lvl3pPr>
            <a:lvl4pPr marL="511175" indent="-136525">
              <a:buClr>
                <a:schemeClr val="accent4"/>
              </a:buClr>
              <a:defRPr sz="900"/>
            </a:lvl4pPr>
            <a:lvl5pPr marL="655320" indent="-136525">
              <a:buClr>
                <a:schemeClr val="accent4"/>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7" name="Text Placeholder 15"/>
          <p:cNvSpPr>
            <a:spLocks noGrp="1"/>
          </p:cNvSpPr>
          <p:nvPr>
            <p:ph type="body" sz="quarter" idx="23" hasCustomPrompt="1"/>
          </p:nvPr>
        </p:nvSpPr>
        <p:spPr>
          <a:xfrm>
            <a:off x="449782" y="1175640"/>
            <a:ext cx="1891549" cy="601980"/>
          </a:xfrm>
          <a:prstGeom prst="rect">
            <a:avLst/>
          </a:prstGeom>
          <a:solidFill>
            <a:schemeClr val="accent3"/>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
        <p:nvSpPr>
          <p:cNvPr id="33" name="Text Placeholder 12"/>
          <p:cNvSpPr>
            <a:spLocks noGrp="1"/>
          </p:cNvSpPr>
          <p:nvPr>
            <p:ph type="body" sz="quarter" idx="28" hasCustomPrompt="1"/>
          </p:nvPr>
        </p:nvSpPr>
        <p:spPr>
          <a:xfrm>
            <a:off x="4590764" y="1853282"/>
            <a:ext cx="1893094" cy="2541927"/>
          </a:xfrm>
          <a:prstGeom prst="rect">
            <a:avLst/>
          </a:prstGeom>
        </p:spPr>
        <p:txBody>
          <a:bodyPr>
            <a:noAutofit/>
          </a:bodyPr>
          <a:lstStyle>
            <a:lvl1pPr marL="0" indent="-137160">
              <a:buClr>
                <a:schemeClr val="accent2"/>
              </a:buClr>
              <a:defRPr sz="900"/>
            </a:lvl1pPr>
            <a:lvl2pPr marL="269875" indent="-136525">
              <a:buClr>
                <a:schemeClr val="accent2"/>
              </a:buClr>
              <a:defRPr sz="900"/>
            </a:lvl2pPr>
            <a:lvl3pPr marL="360045" indent="-136525" algn="l">
              <a:buClr>
                <a:schemeClr val="accent2"/>
              </a:buClr>
              <a:defRPr sz="900"/>
            </a:lvl3pPr>
            <a:lvl4pPr marL="511175" indent="-136525">
              <a:buClr>
                <a:schemeClr val="accent2"/>
              </a:buClr>
              <a:defRPr sz="900"/>
            </a:lvl4pPr>
            <a:lvl5pPr marL="655320" indent="-136525">
              <a:buClr>
                <a:schemeClr val="accent2"/>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34" name="Text Placeholder 12"/>
          <p:cNvSpPr>
            <a:spLocks noGrp="1"/>
          </p:cNvSpPr>
          <p:nvPr>
            <p:ph type="body" sz="quarter" idx="29" hasCustomPrompt="1"/>
          </p:nvPr>
        </p:nvSpPr>
        <p:spPr>
          <a:xfrm>
            <a:off x="2520125" y="1853282"/>
            <a:ext cx="1893094" cy="2541927"/>
          </a:xfrm>
          <a:prstGeom prst="rect">
            <a:avLst/>
          </a:prstGeom>
        </p:spPr>
        <p:txBody>
          <a:bodyPr>
            <a:noAutofit/>
          </a:bodyPr>
          <a:lstStyle>
            <a:lvl1pPr marL="0" indent="-137160">
              <a:buClr>
                <a:schemeClr val="accent5"/>
              </a:buClr>
              <a:defRPr sz="900"/>
            </a:lvl1pPr>
            <a:lvl2pPr marL="269875" indent="-136525">
              <a:buClr>
                <a:schemeClr val="accent5"/>
              </a:buClr>
              <a:defRPr sz="900"/>
            </a:lvl2pPr>
            <a:lvl3pPr marL="360045" indent="-136525" algn="l">
              <a:buClr>
                <a:schemeClr val="accent5"/>
              </a:buClr>
              <a:defRPr sz="900"/>
            </a:lvl3pPr>
            <a:lvl4pPr marL="511175" indent="-136525">
              <a:buClr>
                <a:schemeClr val="accent5"/>
              </a:buClr>
              <a:defRPr sz="900"/>
            </a:lvl4pPr>
            <a:lvl5pPr marL="655320" indent="-136525">
              <a:buClr>
                <a:schemeClr val="accent5"/>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35" name="Text Placeholder 12"/>
          <p:cNvSpPr>
            <a:spLocks noGrp="1"/>
          </p:cNvSpPr>
          <p:nvPr>
            <p:ph type="body" sz="quarter" idx="30" hasCustomPrompt="1"/>
          </p:nvPr>
        </p:nvSpPr>
        <p:spPr>
          <a:xfrm>
            <a:off x="449486" y="1853282"/>
            <a:ext cx="1893094" cy="2541927"/>
          </a:xfrm>
          <a:prstGeom prst="rect">
            <a:avLst/>
          </a:prstGeom>
        </p:spPr>
        <p:txBody>
          <a:bodyPr>
            <a:noAutofit/>
          </a:bodyPr>
          <a:lstStyle>
            <a:lvl1pPr marL="0" indent="-137160">
              <a:buClr>
                <a:schemeClr val="accent3"/>
              </a:buClr>
              <a:defRPr sz="900"/>
            </a:lvl1pPr>
            <a:lvl2pPr marL="269875" indent="-136525">
              <a:buClr>
                <a:schemeClr val="accent3"/>
              </a:buClr>
              <a:defRPr sz="900"/>
            </a:lvl2pPr>
            <a:lvl3pPr marL="360045" indent="-136525" algn="l">
              <a:buClr>
                <a:schemeClr val="accent3"/>
              </a:buClr>
              <a:defRPr sz="900"/>
            </a:lvl3pPr>
            <a:lvl4pPr marL="511175" indent="-136525">
              <a:buClr>
                <a:schemeClr val="accent3"/>
              </a:buClr>
              <a:defRPr sz="900"/>
            </a:lvl4pPr>
            <a:lvl5pPr marL="655320" indent="-136525">
              <a:buClr>
                <a:schemeClr val="accent3"/>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36" name="Text Placeholder 15"/>
          <p:cNvSpPr>
            <a:spLocks noGrp="1"/>
          </p:cNvSpPr>
          <p:nvPr>
            <p:ph type="body" sz="quarter" idx="31" hasCustomPrompt="1"/>
          </p:nvPr>
        </p:nvSpPr>
        <p:spPr>
          <a:xfrm>
            <a:off x="2523302" y="1175640"/>
            <a:ext cx="1891549" cy="601980"/>
          </a:xfrm>
          <a:prstGeom prst="rect">
            <a:avLst/>
          </a:prstGeom>
          <a:solidFill>
            <a:schemeClr val="accent5"/>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
        <p:nvSpPr>
          <p:cNvPr id="37" name="Text Placeholder 15"/>
          <p:cNvSpPr>
            <a:spLocks noGrp="1"/>
          </p:cNvSpPr>
          <p:nvPr>
            <p:ph type="body" sz="quarter" idx="32" hasCustomPrompt="1"/>
          </p:nvPr>
        </p:nvSpPr>
        <p:spPr>
          <a:xfrm>
            <a:off x="4588180" y="1175640"/>
            <a:ext cx="1891549" cy="601980"/>
          </a:xfrm>
          <a:prstGeom prst="rect">
            <a:avLst/>
          </a:prstGeom>
          <a:solidFill>
            <a:schemeClr val="accent2"/>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
        <p:nvSpPr>
          <p:cNvPr id="38" name="Text Placeholder 15"/>
          <p:cNvSpPr>
            <a:spLocks noGrp="1"/>
          </p:cNvSpPr>
          <p:nvPr>
            <p:ph type="body" sz="quarter" idx="33" hasCustomPrompt="1"/>
          </p:nvPr>
        </p:nvSpPr>
        <p:spPr>
          <a:xfrm>
            <a:off x="6798763" y="1175640"/>
            <a:ext cx="1891549" cy="601980"/>
          </a:xfrm>
          <a:prstGeom prst="rect">
            <a:avLst/>
          </a:prstGeom>
          <a:solidFill>
            <a:schemeClr val="accent4"/>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Tree>
    <p:extLst>
      <p:ext uri="{BB962C8B-B14F-4D97-AF65-F5344CB8AC3E}">
        <p14:creationId xmlns:p14="http://schemas.microsoft.com/office/powerpoint/2010/main" val="346705004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a:t>Contact Information</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20" name="Text Placeholder 5"/>
          <p:cNvSpPr>
            <a:spLocks noGrp="1"/>
          </p:cNvSpPr>
          <p:nvPr>
            <p:ph type="body" sz="quarter" idx="11" hasCustomPrompt="1"/>
          </p:nvPr>
        </p:nvSpPr>
        <p:spPr>
          <a:xfrm>
            <a:off x="441729" y="1136673"/>
            <a:ext cx="8246851" cy="311874"/>
          </a:xfrm>
          <a:prstGeom prst="rect">
            <a:avLst/>
          </a:prstGeom>
        </p:spPr>
        <p:txBody>
          <a:bodyPr lIns="144000" rIns="144000">
            <a:normAutofit/>
          </a:bodyPr>
          <a:lstStyle>
            <a:lvl1pPr marL="0" indent="0">
              <a:buFontTx/>
              <a:buNone/>
              <a:defRPr sz="1400" b="1" i="0"/>
            </a:lvl1pPr>
          </a:lstStyle>
          <a:p>
            <a:pPr lvl="0"/>
            <a:r>
              <a:rPr lang="en-US"/>
              <a:t>Name</a:t>
            </a:r>
          </a:p>
        </p:txBody>
      </p:sp>
      <p:sp>
        <p:nvSpPr>
          <p:cNvPr id="21" name="Text Placeholder 2"/>
          <p:cNvSpPr>
            <a:spLocks noGrp="1"/>
          </p:cNvSpPr>
          <p:nvPr>
            <p:ph idx="13" hasCustomPrompt="1"/>
          </p:nvPr>
        </p:nvSpPr>
        <p:spPr bwMode="auto">
          <a:xfrm>
            <a:off x="441727" y="1433951"/>
            <a:ext cx="8239912" cy="358545"/>
          </a:xfrm>
          <a:prstGeom prst="rect">
            <a:avLst/>
          </a:prstGeom>
          <a:noFill/>
          <a:ln w="9525">
            <a:noFill/>
            <a:miter lim="800000"/>
          </a:ln>
        </p:spPr>
        <p:txBody>
          <a:bodyPr vert="horz" wrap="square" lIns="72000" tIns="45716" rIns="7200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r>
              <a:rPr lang="en-US"/>
              <a:t>Title</a:t>
            </a:r>
          </a:p>
        </p:txBody>
      </p:sp>
      <p:sp>
        <p:nvSpPr>
          <p:cNvPr id="22" name="Text Placeholder 2"/>
          <p:cNvSpPr>
            <a:spLocks noGrp="1"/>
          </p:cNvSpPr>
          <p:nvPr>
            <p:ph idx="16" hasCustomPrompt="1"/>
          </p:nvPr>
        </p:nvSpPr>
        <p:spPr bwMode="auto">
          <a:xfrm>
            <a:off x="808397" y="2915287"/>
            <a:ext cx="7879636" cy="26048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+00 (0)00 0000 0000</a:t>
            </a:r>
          </a:p>
        </p:txBody>
      </p:sp>
      <p:sp>
        <p:nvSpPr>
          <p:cNvPr id="23" name="Text Placeholder 2"/>
          <p:cNvSpPr>
            <a:spLocks noGrp="1"/>
          </p:cNvSpPr>
          <p:nvPr>
            <p:ph idx="17" hasCustomPrompt="1"/>
          </p:nvPr>
        </p:nvSpPr>
        <p:spPr bwMode="auto">
          <a:xfrm>
            <a:off x="441727" y="4060064"/>
            <a:ext cx="8239912" cy="288653"/>
          </a:xfrm>
          <a:prstGeom prst="rect">
            <a:avLst/>
          </a:prstGeom>
          <a:noFill/>
          <a:ln w="9525">
            <a:noFill/>
            <a:miter lim="800000"/>
          </a:ln>
        </p:spPr>
        <p:txBody>
          <a:bodyPr vert="horz" wrap="square" lIns="72000" tIns="45716" rIns="72000" bIns="45716" numCol="1" anchor="t" anchorCtr="0" compatLnSpc="1"/>
          <a:lstStyle>
            <a:lvl1pPr marL="74295" indent="0">
              <a:buNone/>
              <a:defRPr sz="1200" b="1" i="0">
                <a:solidFill>
                  <a:schemeClr val="accent1"/>
                </a:solidFill>
              </a:defRPr>
            </a:lvl1pPr>
            <a:lvl2pPr marL="272415" indent="0">
              <a:buNone/>
              <a:defRPr/>
            </a:lvl2pPr>
            <a:lvl3pPr marL="538480" indent="0">
              <a:buNone/>
              <a:defRPr/>
            </a:lvl3pPr>
            <a:lvl4pPr marL="822325" indent="0">
              <a:buNone/>
              <a:defRPr/>
            </a:lvl4pPr>
            <a:lvl5pPr marL="1038860" indent="0">
              <a:buNone/>
              <a:defRPr/>
            </a:lvl5pPr>
          </a:lstStyle>
          <a:p>
            <a:pPr lvl="0"/>
            <a:r>
              <a:rPr lang="en-US" dirty="0"/>
              <a:t>www.gs1.org</a:t>
            </a:r>
          </a:p>
        </p:txBody>
      </p:sp>
      <p:sp>
        <p:nvSpPr>
          <p:cNvPr id="24" name="Text Placeholder 2"/>
          <p:cNvSpPr>
            <a:spLocks noGrp="1"/>
          </p:cNvSpPr>
          <p:nvPr>
            <p:ph idx="19" hasCustomPrompt="1"/>
          </p:nvPr>
        </p:nvSpPr>
        <p:spPr bwMode="auto">
          <a:xfrm>
            <a:off x="808397" y="3671294"/>
            <a:ext cx="7879636" cy="25261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name@gs1.org</a:t>
            </a:r>
          </a:p>
        </p:txBody>
      </p:sp>
      <p:sp>
        <p:nvSpPr>
          <p:cNvPr id="27" name="Text Placeholder 2"/>
          <p:cNvSpPr>
            <a:spLocks noGrp="1"/>
          </p:cNvSpPr>
          <p:nvPr>
            <p:ph idx="22" hasCustomPrompt="1"/>
          </p:nvPr>
        </p:nvSpPr>
        <p:spPr bwMode="auto">
          <a:xfrm>
            <a:off x="441727" y="1781210"/>
            <a:ext cx="8239912" cy="1043127"/>
          </a:xfrm>
          <a:prstGeom prst="rect">
            <a:avLst/>
          </a:prstGeom>
          <a:noFill/>
          <a:ln w="9525">
            <a:noFill/>
            <a:miter lim="800000"/>
          </a:ln>
        </p:spPr>
        <p:txBody>
          <a:bodyPr vert="horz" wrap="square" lIns="72000" tIns="45716" rIns="72000" bIns="45716" numCol="1" anchor="t" anchorCtr="0" compatLnSpc="1"/>
          <a:lstStyle>
            <a:lvl1pPr marL="74295" indent="0">
              <a:buNone/>
              <a:defRPr sz="1200" b="0" baseline="0"/>
            </a:lvl1pPr>
            <a:lvl2pPr marL="272415" indent="0">
              <a:buNone/>
              <a:defRPr/>
            </a:lvl2pPr>
            <a:lvl3pPr marL="538480" indent="0">
              <a:buNone/>
              <a:defRPr/>
            </a:lvl3pPr>
            <a:lvl4pPr marL="822325" indent="0">
              <a:buNone/>
              <a:defRPr/>
            </a:lvl4pPr>
            <a:lvl5pPr marL="1038860" indent="0">
              <a:buNone/>
              <a:defRPr/>
            </a:lvl5pPr>
          </a:lstStyle>
          <a:p>
            <a:pPr lvl="0"/>
            <a:r>
              <a:rPr lang="en-US" dirty="0"/>
              <a:t>GS1 Address</a:t>
            </a:r>
          </a:p>
        </p:txBody>
      </p:sp>
      <p:sp>
        <p:nvSpPr>
          <p:cNvPr id="32" name="Text Placeholder 2"/>
          <p:cNvSpPr>
            <a:spLocks noGrp="1"/>
          </p:cNvSpPr>
          <p:nvPr>
            <p:ph idx="27" hasCustomPrompt="1"/>
          </p:nvPr>
        </p:nvSpPr>
        <p:spPr bwMode="auto">
          <a:xfrm>
            <a:off x="808397" y="3167088"/>
            <a:ext cx="7879636" cy="26048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+00 (0)00 0000 0000</a:t>
            </a:r>
          </a:p>
        </p:txBody>
      </p:sp>
      <p:sp>
        <p:nvSpPr>
          <p:cNvPr id="33" name="Text Placeholder 2"/>
          <p:cNvSpPr>
            <a:spLocks noGrp="1"/>
          </p:cNvSpPr>
          <p:nvPr>
            <p:ph idx="28" hasCustomPrompt="1"/>
          </p:nvPr>
        </p:nvSpPr>
        <p:spPr bwMode="auto">
          <a:xfrm>
            <a:off x="808397" y="3418889"/>
            <a:ext cx="7879636" cy="26048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+00 (0)00 0000 0000</a:t>
            </a:r>
          </a:p>
        </p:txBody>
      </p:sp>
      <p:sp>
        <p:nvSpPr>
          <p:cNvPr id="41" name="Text Placeholder 40"/>
          <p:cNvSpPr>
            <a:spLocks noGrp="1"/>
          </p:cNvSpPr>
          <p:nvPr>
            <p:ph type="body" sz="quarter" idx="33" hasCustomPrompt="1"/>
          </p:nvPr>
        </p:nvSpPr>
        <p:spPr>
          <a:xfrm>
            <a:off x="444146" y="2916793"/>
            <a:ext cx="291470" cy="265922"/>
          </a:xfrm>
          <a:prstGeom prst="rect">
            <a:avLst/>
          </a:prstGeom>
        </p:spPr>
        <p:txBody>
          <a:bodyPr vert="horz" lIns="72000" rIns="0"/>
          <a:lstStyle>
            <a:lvl1pPr marL="74295" indent="0" algn="l">
              <a:buNone/>
              <a:defRPr sz="1200" b="1" i="0"/>
            </a:lvl1pPr>
          </a:lstStyle>
          <a:p>
            <a:pPr lvl="0"/>
            <a:r>
              <a:rPr lang="en-US"/>
              <a:t>T</a:t>
            </a:r>
          </a:p>
        </p:txBody>
      </p:sp>
      <p:sp>
        <p:nvSpPr>
          <p:cNvPr id="42" name="Text Placeholder 40"/>
          <p:cNvSpPr>
            <a:spLocks noGrp="1"/>
          </p:cNvSpPr>
          <p:nvPr>
            <p:ph type="body" sz="quarter" idx="34" hasCustomPrompt="1"/>
          </p:nvPr>
        </p:nvSpPr>
        <p:spPr>
          <a:xfrm>
            <a:off x="444146" y="3166033"/>
            <a:ext cx="291470" cy="265922"/>
          </a:xfrm>
          <a:prstGeom prst="rect">
            <a:avLst/>
          </a:prstGeom>
        </p:spPr>
        <p:txBody>
          <a:bodyPr vert="horz" lIns="72000" rIns="0"/>
          <a:lstStyle>
            <a:lvl1pPr marL="74295" indent="0" algn="l">
              <a:buNone/>
              <a:defRPr sz="1200" b="1" i="0"/>
            </a:lvl1pPr>
          </a:lstStyle>
          <a:p>
            <a:pPr lvl="0"/>
            <a:r>
              <a:rPr lang="en-US"/>
              <a:t>D</a:t>
            </a:r>
          </a:p>
        </p:txBody>
      </p:sp>
      <p:sp>
        <p:nvSpPr>
          <p:cNvPr id="43" name="Text Placeholder 40"/>
          <p:cNvSpPr>
            <a:spLocks noGrp="1"/>
          </p:cNvSpPr>
          <p:nvPr>
            <p:ph type="body" sz="quarter" idx="35" hasCustomPrompt="1"/>
          </p:nvPr>
        </p:nvSpPr>
        <p:spPr>
          <a:xfrm>
            <a:off x="444146" y="3418450"/>
            <a:ext cx="291470" cy="265922"/>
          </a:xfrm>
          <a:prstGeom prst="rect">
            <a:avLst/>
          </a:prstGeom>
        </p:spPr>
        <p:txBody>
          <a:bodyPr vert="horz" lIns="72000" rIns="0"/>
          <a:lstStyle>
            <a:lvl1pPr marL="74295" indent="0" algn="l">
              <a:buNone/>
              <a:defRPr sz="1200" b="1" i="0"/>
            </a:lvl1pPr>
          </a:lstStyle>
          <a:p>
            <a:pPr lvl="0"/>
            <a:r>
              <a:rPr lang="en-US"/>
              <a:t>M</a:t>
            </a:r>
          </a:p>
        </p:txBody>
      </p:sp>
      <p:sp>
        <p:nvSpPr>
          <p:cNvPr id="44" name="Text Placeholder 40"/>
          <p:cNvSpPr>
            <a:spLocks noGrp="1"/>
          </p:cNvSpPr>
          <p:nvPr>
            <p:ph type="body" sz="quarter" idx="36" hasCustomPrompt="1"/>
          </p:nvPr>
        </p:nvSpPr>
        <p:spPr>
          <a:xfrm>
            <a:off x="444146" y="3671130"/>
            <a:ext cx="291470" cy="265922"/>
          </a:xfrm>
          <a:prstGeom prst="rect">
            <a:avLst/>
          </a:prstGeom>
        </p:spPr>
        <p:txBody>
          <a:bodyPr vert="horz" lIns="72000" rIns="0"/>
          <a:lstStyle>
            <a:lvl1pPr marL="74295" indent="0" algn="l">
              <a:buNone/>
              <a:defRPr sz="1200" b="1" i="0"/>
            </a:lvl1pPr>
          </a:lstStyle>
          <a:p>
            <a:pPr lvl="0"/>
            <a:r>
              <a:rPr lang="en-US"/>
              <a:t>E</a:t>
            </a:r>
          </a:p>
        </p:txBody>
      </p:sp>
    </p:spTree>
    <p:extLst>
      <p:ext uri="{BB962C8B-B14F-4D97-AF65-F5344CB8AC3E}">
        <p14:creationId xmlns:p14="http://schemas.microsoft.com/office/powerpoint/2010/main" val="341531310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Title</a:t>
            </a:r>
            <a:endParaRPr lang="en-US"/>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40876483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Title</a:t>
            </a:r>
            <a:endParaRPr lang="en-US"/>
          </a:p>
        </p:txBody>
      </p:sp>
      <p:sp>
        <p:nvSpPr>
          <p:cNvPr id="8" name="Text Placeholder 2"/>
          <p:cNvSpPr>
            <a:spLocks noGrp="1"/>
          </p:cNvSpPr>
          <p:nvPr>
            <p:ph idx="11" hasCustomPrompt="1"/>
          </p:nvPr>
        </p:nvSpPr>
        <p:spPr bwMode="auto">
          <a:xfrm>
            <a:off x="447722" y="1091410"/>
            <a:ext cx="8241707" cy="3312086"/>
          </a:xfrm>
          <a:prstGeom prst="rect">
            <a:avLst/>
          </a:prstGeom>
          <a:noFill/>
          <a:ln w="9525">
            <a:noFill/>
            <a:miter lim="800000"/>
          </a:ln>
        </p:spPr>
        <p:txBody>
          <a:bodyPr vert="horz" wrap="square" lIns="91431" tIns="45716" rIns="91431" bIns="45716" numCol="1" anchor="t" anchorCtr="0" compatLnSpc="1"/>
          <a:lstStyle>
            <a:lvl1pPr>
              <a:defRPr sz="1500"/>
            </a:lvl1pPr>
            <a:lvl2pPr>
              <a:defRPr sz="1500"/>
            </a:lvl2pPr>
            <a:lvl3pPr>
              <a:defRPr sz="1500"/>
            </a:lvl3pPr>
            <a:lvl4pPr>
              <a:defRPr sz="1500"/>
            </a:lvl4pPr>
            <a:lvl5pP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32478585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373561"/>
          </a:xfrm>
          <a:prstGeom prst="rect">
            <a:avLst/>
          </a:prstGeom>
        </p:spPr>
        <p:txBody>
          <a:bodyPr>
            <a:noAutofit/>
          </a:bodyPr>
          <a:lstStyle>
            <a:lvl1pPr marL="0" indent="0">
              <a:buFontTx/>
              <a:buNone/>
              <a:defRPr sz="1800" b="1" i="0"/>
            </a:lvl1pPr>
          </a:lstStyle>
          <a:p>
            <a:pPr lvl="0"/>
            <a:r>
              <a:rPr lang="en-US"/>
              <a:t>Click to edit heading</a:t>
            </a:r>
          </a:p>
        </p:txBody>
      </p:sp>
      <p:sp>
        <p:nvSpPr>
          <p:cNvPr id="4" name="Title 3"/>
          <p:cNvSpPr>
            <a:spLocks noGrp="1"/>
          </p:cNvSpPr>
          <p:nvPr>
            <p:ph type="title" hasCustomPrompt="1"/>
          </p:nvPr>
        </p:nvSpPr>
        <p:spPr/>
        <p:txBody>
          <a:bodyPr/>
          <a:lstStyle/>
          <a:p>
            <a:r>
              <a:rPr lang="en-US" dirty="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ext Placeholder 2"/>
          <p:cNvSpPr>
            <a:spLocks noGrp="1"/>
          </p:cNvSpPr>
          <p:nvPr>
            <p:ph idx="15" hasCustomPrompt="1"/>
          </p:nvPr>
        </p:nvSpPr>
        <p:spPr bwMode="auto">
          <a:xfrm>
            <a:off x="447722" y="1555060"/>
            <a:ext cx="8241707" cy="2848436"/>
          </a:xfrm>
          <a:prstGeom prst="rect">
            <a:avLst/>
          </a:prstGeom>
          <a:noFill/>
          <a:ln w="9525">
            <a:noFill/>
            <a:miter lim="800000"/>
          </a:ln>
        </p:spPr>
        <p:txBody>
          <a:bodyPr vert="horz" wrap="square" lIns="91431" tIns="45716" rIns="91431" bIns="45716" numCol="1" anchor="t" anchorCtr="0" compatLnSpc="1"/>
          <a:lstStyle>
            <a:lvl1pPr>
              <a:defRPr sz="1500"/>
            </a:lvl1pPr>
            <a:lvl2pPr>
              <a:defRPr sz="1500"/>
            </a:lvl2pPr>
            <a:lvl3pPr>
              <a:defRPr sz="1500"/>
            </a:lvl3pPr>
            <a:lvl4pPr>
              <a:defRPr sz="1500"/>
            </a:lvl4pPr>
            <a:lvl5pP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46218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1"/>
            <a:ext cx="8246492" cy="650378"/>
          </a:xfrm>
          <a:prstGeom prst="rect">
            <a:avLst/>
          </a:prstGeom>
        </p:spPr>
        <p:txBody>
          <a:bodyPr>
            <a:noAutofit/>
          </a:bodyPr>
          <a:lstStyle>
            <a:lvl1pPr marL="0" indent="0">
              <a:buFontTx/>
              <a:buNone/>
              <a:defRPr sz="1800" b="1" i="0">
                <a:solidFill>
                  <a:schemeClr val="accent1"/>
                </a:solidFill>
              </a:defRPr>
            </a:lvl1pPr>
          </a:lstStyle>
          <a:p>
            <a:pPr lvl="0"/>
            <a:r>
              <a:rPr lang="en-US"/>
              <a:t>Click to edit text. Main idea, quote, or phrase two lines and under may go in this text box. </a:t>
            </a:r>
          </a:p>
        </p:txBody>
      </p:sp>
      <p:sp>
        <p:nvSpPr>
          <p:cNvPr id="4" name="Title 3"/>
          <p:cNvSpPr>
            <a:spLocks noGrp="1"/>
          </p:cNvSpPr>
          <p:nvPr>
            <p:ph type="title" hasCustomPrompt="1"/>
          </p:nvPr>
        </p:nvSpPr>
        <p:spPr/>
        <p:txBody>
          <a:bodyPr/>
          <a:lstStyle/>
          <a:p>
            <a:r>
              <a:rPr lang="en-US" dirty="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ext Placeholder 2"/>
          <p:cNvSpPr>
            <a:spLocks noGrp="1"/>
          </p:cNvSpPr>
          <p:nvPr>
            <p:ph idx="15" hasCustomPrompt="1"/>
          </p:nvPr>
        </p:nvSpPr>
        <p:spPr bwMode="auto">
          <a:xfrm>
            <a:off x="447722" y="1833518"/>
            <a:ext cx="8241707" cy="2569977"/>
          </a:xfrm>
          <a:prstGeom prst="rect">
            <a:avLst/>
          </a:prstGeom>
          <a:noFill/>
          <a:ln w="9525">
            <a:noFill/>
            <a:miter lim="800000"/>
          </a:ln>
        </p:spPr>
        <p:txBody>
          <a:bodyPr vert="horz" wrap="square" lIns="91431" tIns="45716" rIns="91431" bIns="45716" numCol="1" anchor="t" anchorCtr="0" compatLnSpc="1"/>
          <a:lstStyle>
            <a:lvl1pPr>
              <a:defRPr sz="1500"/>
            </a:lvl1pPr>
            <a:lvl2pPr>
              <a:defRPr sz="1500"/>
            </a:lvl2pPr>
            <a:lvl3pPr>
              <a:defRPr sz="1500"/>
            </a:lvl3pPr>
            <a:lvl4pPr>
              <a:defRPr sz="1500"/>
            </a:lvl4pPr>
            <a:lvl5pP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44343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Line Introduction 2">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1"/>
            <a:ext cx="8246492" cy="870872"/>
          </a:xfrm>
          <a:prstGeom prst="rect">
            <a:avLst/>
          </a:prstGeom>
        </p:spPr>
        <p:txBody>
          <a:bodyPr>
            <a:noAutofit/>
          </a:bodyPr>
          <a:lstStyle>
            <a:lvl1pPr marL="0" marR="0" indent="0" algn="l" defTabSz="456565" rtl="0" eaLnBrk="1" fontAlgn="base" latinLnBrk="0" hangingPunct="1">
              <a:spcBef>
                <a:spcPct val="20000"/>
              </a:spcBef>
              <a:spcAft>
                <a:spcPct val="0"/>
              </a:spcAft>
              <a:buClr>
                <a:schemeClr val="accent1"/>
              </a:buClr>
              <a:buSzTx/>
              <a:buFontTx/>
              <a:buNone/>
              <a:defRPr sz="1800" b="1" i="0">
                <a:solidFill>
                  <a:schemeClr val="accent1"/>
                </a:solidFill>
              </a:defRPr>
            </a:lvl1pPr>
          </a:lstStyle>
          <a:p>
            <a:pPr marL="0" marR="0" lvl="0" indent="0" algn="l" defTabSz="456565" rtl="0" eaLnBrk="1" fontAlgn="base" latinLnBrk="0" hangingPunct="1">
              <a:spcBef>
                <a:spcPct val="20000"/>
              </a:spcBef>
              <a:spcAft>
                <a:spcPct val="0"/>
              </a:spcAft>
              <a:buClr>
                <a:schemeClr val="accent1"/>
              </a:buClr>
              <a:buSzTx/>
              <a:buFontTx/>
              <a:buNone/>
              <a:defRPr/>
            </a:pPr>
            <a:r>
              <a:rPr lang="en-US"/>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a:lstStyle/>
          <a:p>
            <a:r>
              <a:rPr lang="en-US" dirty="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ext Placeholder 2"/>
          <p:cNvSpPr>
            <a:spLocks noGrp="1"/>
          </p:cNvSpPr>
          <p:nvPr>
            <p:ph idx="15" hasCustomPrompt="1"/>
          </p:nvPr>
        </p:nvSpPr>
        <p:spPr bwMode="auto">
          <a:xfrm>
            <a:off x="447722" y="2057402"/>
            <a:ext cx="8241707" cy="2346094"/>
          </a:xfrm>
          <a:prstGeom prst="rect">
            <a:avLst/>
          </a:prstGeom>
          <a:noFill/>
          <a:ln w="9525">
            <a:noFill/>
            <a:miter lim="800000"/>
          </a:ln>
        </p:spPr>
        <p:txBody>
          <a:bodyPr vert="horz" wrap="square" lIns="91431" tIns="45716" rIns="91431" bIns="45716" numCol="1" anchor="t" anchorCtr="0" compatLnSpc="1"/>
          <a:lstStyle>
            <a:lvl1pPr>
              <a:defRPr sz="1500"/>
            </a:lvl1pPr>
            <a:lvl2pPr>
              <a:defRPr sz="1500"/>
            </a:lvl2pPr>
            <a:lvl3pPr>
              <a:defRPr sz="1500"/>
            </a:lvl3pPr>
            <a:lvl4pPr>
              <a:defRPr sz="1500"/>
            </a:lvl4pPr>
            <a:lvl5pP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89158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16" name="Text Placeholder 5"/>
          <p:cNvSpPr>
            <a:spLocks noGrp="1"/>
          </p:cNvSpPr>
          <p:nvPr>
            <p:ph type="body" sz="quarter" idx="15" hasCustomPrompt="1"/>
          </p:nvPr>
        </p:nvSpPr>
        <p:spPr>
          <a:xfrm>
            <a:off x="454997" y="1091572"/>
            <a:ext cx="3917637"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8" name="Text Placeholder 12"/>
          <p:cNvSpPr>
            <a:spLocks noGrp="1"/>
          </p:cNvSpPr>
          <p:nvPr>
            <p:ph type="body" sz="quarter" idx="17" hasCustomPrompt="1"/>
          </p:nvPr>
        </p:nvSpPr>
        <p:spPr>
          <a:xfrm>
            <a:off x="455721" y="1674817"/>
            <a:ext cx="3916035" cy="2728908"/>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1" name="Text Placeholder 5"/>
          <p:cNvSpPr>
            <a:spLocks noGrp="1"/>
          </p:cNvSpPr>
          <p:nvPr>
            <p:ph type="body" sz="quarter" idx="19" hasCustomPrompt="1"/>
          </p:nvPr>
        </p:nvSpPr>
        <p:spPr>
          <a:xfrm>
            <a:off x="4772025" y="1091572"/>
            <a:ext cx="3918272"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2" name="Text Placeholder 12"/>
          <p:cNvSpPr>
            <a:spLocks noGrp="1"/>
          </p:cNvSpPr>
          <p:nvPr>
            <p:ph type="body" sz="quarter" idx="20" hasCustomPrompt="1"/>
          </p:nvPr>
        </p:nvSpPr>
        <p:spPr>
          <a:xfrm>
            <a:off x="4773386" y="1674817"/>
            <a:ext cx="3916035" cy="2728908"/>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4"/>
          <p:cNvSpPr>
            <a:spLocks noGrp="1"/>
          </p:cNvSpPr>
          <p:nvPr>
            <p:ph type="sldNum" sz="quarter" idx="14"/>
          </p:nvPr>
        </p:nvSpPr>
        <p:spPr>
          <a:xfrm>
            <a:off x="8447487" y="4759631"/>
            <a:ext cx="247535" cy="150195"/>
          </a:xfrm>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1401883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06" y="1225685"/>
            <a:ext cx="4063787"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9" name="Text Placeholder 12"/>
          <p:cNvSpPr>
            <a:spLocks noGrp="1"/>
          </p:cNvSpPr>
          <p:nvPr>
            <p:ph type="body" sz="quarter" idx="20" hasCustomPrompt="1"/>
          </p:nvPr>
        </p:nvSpPr>
        <p:spPr>
          <a:xfrm>
            <a:off x="453058" y="1814426"/>
            <a:ext cx="4059706" cy="2469195"/>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t>‹#›</a:t>
            </a:fld>
            <a:endParaRPr lang="en-US" dirty="0"/>
          </a:p>
        </p:txBody>
      </p:sp>
      <p:sp>
        <p:nvSpPr>
          <p:cNvPr id="13" name="Picture Placeholder 4"/>
          <p:cNvSpPr>
            <a:spLocks noGrp="1"/>
          </p:cNvSpPr>
          <p:nvPr>
            <p:ph type="pic" sz="quarter" idx="14" hasCustomPrompt="1"/>
          </p:nvPr>
        </p:nvSpPr>
        <p:spPr>
          <a:xfrm>
            <a:off x="4795557" y="1231200"/>
            <a:ext cx="3892250" cy="3049448"/>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16" name="Text Placeholder 5"/>
          <p:cNvSpPr>
            <a:spLocks noGrp="1"/>
          </p:cNvSpPr>
          <p:nvPr>
            <p:ph type="body" sz="quarter" idx="15" hasCustomPrompt="1"/>
          </p:nvPr>
        </p:nvSpPr>
        <p:spPr>
          <a:xfrm>
            <a:off x="447736" y="1091572"/>
            <a:ext cx="2511364" cy="553158"/>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18" name="Text Placeholder 12"/>
          <p:cNvSpPr>
            <a:spLocks noGrp="1"/>
          </p:cNvSpPr>
          <p:nvPr>
            <p:ph type="body" sz="quarter" idx="17" hasCustomPrompt="1"/>
          </p:nvPr>
        </p:nvSpPr>
        <p:spPr>
          <a:xfrm>
            <a:off x="447738" y="1685519"/>
            <a:ext cx="2510617" cy="2719125"/>
          </a:xfrm>
          <a:prstGeom prst="rect">
            <a:avLst/>
          </a:prstGeom>
        </p:spPr>
        <p:txBody>
          <a:bodyPr>
            <a:noAutofit/>
          </a:bodyPr>
          <a:lstStyle>
            <a:lvl1pPr>
              <a:buClr>
                <a:schemeClr val="accent1"/>
              </a:buClr>
              <a:defRPr sz="11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1" name="Text Placeholder 5"/>
          <p:cNvSpPr>
            <a:spLocks noGrp="1"/>
          </p:cNvSpPr>
          <p:nvPr>
            <p:ph type="body" sz="quarter" idx="23" hasCustomPrompt="1"/>
          </p:nvPr>
        </p:nvSpPr>
        <p:spPr>
          <a:xfrm>
            <a:off x="3272504" y="1091572"/>
            <a:ext cx="2511364" cy="553158"/>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14" name="Text Placeholder 12"/>
          <p:cNvSpPr>
            <a:spLocks noGrp="1"/>
          </p:cNvSpPr>
          <p:nvPr>
            <p:ph type="body" sz="quarter" idx="24" hasCustomPrompt="1"/>
          </p:nvPr>
        </p:nvSpPr>
        <p:spPr>
          <a:xfrm>
            <a:off x="3272880" y="1685519"/>
            <a:ext cx="2510617" cy="2719125"/>
          </a:xfrm>
          <a:prstGeom prst="rect">
            <a:avLst/>
          </a:prstGeom>
        </p:spPr>
        <p:txBody>
          <a:bodyPr>
            <a:noAutofit/>
          </a:bodyPr>
          <a:lstStyle>
            <a:lvl1pPr>
              <a:buClr>
                <a:schemeClr val="accent1"/>
              </a:buClr>
              <a:defRPr sz="11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5"/>
          <p:cNvSpPr>
            <a:spLocks noGrp="1"/>
          </p:cNvSpPr>
          <p:nvPr>
            <p:ph type="body" sz="quarter" idx="25" hasCustomPrompt="1"/>
          </p:nvPr>
        </p:nvSpPr>
        <p:spPr>
          <a:xfrm>
            <a:off x="6177676" y="1091572"/>
            <a:ext cx="2511364" cy="553158"/>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20" name="Text Placeholder 12"/>
          <p:cNvSpPr>
            <a:spLocks noGrp="1"/>
          </p:cNvSpPr>
          <p:nvPr>
            <p:ph type="body" sz="quarter" idx="26" hasCustomPrompt="1"/>
          </p:nvPr>
        </p:nvSpPr>
        <p:spPr>
          <a:xfrm>
            <a:off x="6178052" y="1685519"/>
            <a:ext cx="2510617" cy="2719125"/>
          </a:xfrm>
          <a:prstGeom prst="rect">
            <a:avLst/>
          </a:prstGeom>
        </p:spPr>
        <p:txBody>
          <a:bodyPr>
            <a:noAutofit/>
          </a:bodyPr>
          <a:lstStyle>
            <a:lvl1pPr>
              <a:buClr>
                <a:schemeClr val="accent1"/>
              </a:buClr>
              <a:defRPr sz="11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38271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0"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9" hasCustomPrompt="1"/>
          </p:nvPr>
        </p:nvSpPr>
        <p:spPr>
          <a:xfrm>
            <a:off x="4625011" y="1232302"/>
            <a:ext cx="4063787" cy="546541"/>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3" name="Picture Placeholder 4"/>
          <p:cNvSpPr>
            <a:spLocks noGrp="1"/>
          </p:cNvSpPr>
          <p:nvPr>
            <p:ph type="pic" sz="quarter" idx="14" hasCustomPrompt="1"/>
          </p:nvPr>
        </p:nvSpPr>
        <p:spPr>
          <a:xfrm>
            <a:off x="447675" y="1231200"/>
            <a:ext cx="3892250" cy="3049448"/>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Tree>
    <p:extLst>
      <p:ext uri="{BB962C8B-B14F-4D97-AF65-F5344CB8AC3E}">
        <p14:creationId xmlns:p14="http://schemas.microsoft.com/office/powerpoint/2010/main" val="31885664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8" name="Text Placeholder 5"/>
          <p:cNvSpPr>
            <a:spLocks noGrp="1"/>
          </p:cNvSpPr>
          <p:nvPr>
            <p:ph type="body" sz="quarter" idx="19" hasCustomPrompt="1"/>
          </p:nvPr>
        </p:nvSpPr>
        <p:spPr>
          <a:xfrm>
            <a:off x="4625011" y="1232302"/>
            <a:ext cx="4063787" cy="546541"/>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9"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p:cNvSpPr>
          <p:nvPr>
            <p:ph type="pic" sz="quarter" idx="14" hasCustomPrompt="1"/>
          </p:nvPr>
        </p:nvSpPr>
        <p:spPr>
          <a:xfrm>
            <a:off x="447675" y="1231200"/>
            <a:ext cx="3892250" cy="2258995"/>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4" name="Rectangle 3"/>
          <p:cNvSpPr/>
          <p:nvPr userDrawn="1"/>
        </p:nvSpPr>
        <p:spPr>
          <a:xfrm>
            <a:off x="447677"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nSpc>
                <a:spcPct val="110000"/>
              </a:lnSpc>
              <a:defRPr/>
            </a:pPr>
            <a:r>
              <a:rPr lang="en-US" sz="900" i="1" dirty="0">
                <a:solidFill>
                  <a:prstClr val="white"/>
                </a:solidFill>
              </a:rPr>
              <a:t>Caption or credit for a photo could be put in this space. You may adjust the height of this box to accommodate more or less text. Suggested number of lines of text is no less than two and no more than five.</a:t>
            </a:r>
          </a:p>
          <a:p>
            <a:pPr>
              <a:lnSpc>
                <a:spcPct val="110000"/>
              </a:lnSpc>
              <a:defRPr/>
            </a:pPr>
            <a:endParaRPr lang="en-US" sz="900" i="1" dirty="0">
              <a:solidFill>
                <a:prstClr val="white"/>
              </a:solidFill>
            </a:endParaRPr>
          </a:p>
          <a:p>
            <a:pPr>
              <a:lnSpc>
                <a:spcPct val="110000"/>
              </a:lnSpc>
              <a:defRPr/>
            </a:pPr>
            <a:endParaRPr lang="en-US" sz="900" i="1" dirty="0">
              <a:solidFill>
                <a:prstClr val="white"/>
              </a:solidFill>
            </a:endParaRPr>
          </a:p>
          <a:p>
            <a:pPr>
              <a:lnSpc>
                <a:spcPct val="110000"/>
              </a:lnSpc>
            </a:pPr>
            <a:endParaRPr lang="en-US" sz="900" i="1" dirty="0">
              <a:solidFill>
                <a:prstClr val="white"/>
              </a:solidFill>
            </a:endParaRPr>
          </a:p>
        </p:txBody>
      </p:sp>
    </p:spTree>
    <p:extLst>
      <p:ext uri="{BB962C8B-B14F-4D97-AF65-F5344CB8AC3E}">
        <p14:creationId xmlns:p14="http://schemas.microsoft.com/office/powerpoint/2010/main" val="19132431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06" y="1225685"/>
            <a:ext cx="4063787"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9" name="Text Placeholder 12"/>
          <p:cNvSpPr>
            <a:spLocks noGrp="1"/>
          </p:cNvSpPr>
          <p:nvPr>
            <p:ph type="body" sz="quarter" idx="20" hasCustomPrompt="1"/>
          </p:nvPr>
        </p:nvSpPr>
        <p:spPr>
          <a:xfrm>
            <a:off x="453058" y="1814426"/>
            <a:ext cx="4059706" cy="2469195"/>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3" name="Picture Placeholder 4"/>
          <p:cNvSpPr>
            <a:spLocks noGrp="1"/>
          </p:cNvSpPr>
          <p:nvPr>
            <p:ph type="pic" sz="quarter" idx="14" hasCustomPrompt="1"/>
          </p:nvPr>
        </p:nvSpPr>
        <p:spPr>
          <a:xfrm>
            <a:off x="4795557" y="1231200"/>
            <a:ext cx="3892250" cy="3049448"/>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Tree>
    <p:extLst>
      <p:ext uri="{BB962C8B-B14F-4D97-AF65-F5344CB8AC3E}">
        <p14:creationId xmlns:p14="http://schemas.microsoft.com/office/powerpoint/2010/main" val="33677429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6" name="Text Placeholder 5"/>
          <p:cNvSpPr>
            <a:spLocks noGrp="1"/>
          </p:cNvSpPr>
          <p:nvPr>
            <p:ph type="body" sz="quarter" idx="19" hasCustomPrompt="1"/>
          </p:nvPr>
        </p:nvSpPr>
        <p:spPr>
          <a:xfrm>
            <a:off x="451706" y="1225685"/>
            <a:ext cx="4063787"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7" name="Text Placeholder 12"/>
          <p:cNvSpPr>
            <a:spLocks noGrp="1"/>
          </p:cNvSpPr>
          <p:nvPr>
            <p:ph type="body" sz="quarter" idx="20" hasCustomPrompt="1"/>
          </p:nvPr>
        </p:nvSpPr>
        <p:spPr>
          <a:xfrm>
            <a:off x="453058" y="1814426"/>
            <a:ext cx="4059706" cy="2469195"/>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3" name="Picture Placeholder 4"/>
          <p:cNvSpPr>
            <a:spLocks noGrp="1"/>
          </p:cNvSpPr>
          <p:nvPr>
            <p:ph type="pic" sz="quarter" idx="14" hasCustomPrompt="1"/>
          </p:nvPr>
        </p:nvSpPr>
        <p:spPr>
          <a:xfrm>
            <a:off x="4795557" y="1231200"/>
            <a:ext cx="3892250" cy="2258995"/>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24" name="Rectangle 23"/>
          <p:cNvSpPr/>
          <p:nvPr userDrawn="1"/>
        </p:nvSpPr>
        <p:spPr>
          <a:xfrm>
            <a:off x="4795559"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nSpc>
                <a:spcPct val="110000"/>
              </a:lnSpc>
              <a:defRPr/>
            </a:pPr>
            <a:r>
              <a:rPr lang="en-US" sz="900" i="1" dirty="0">
                <a:solidFill>
                  <a:prstClr val="white"/>
                </a:solidFill>
              </a:rPr>
              <a:t>Caption or credit for a photo could be put in this space. You may adjust the height of this box to accommodate more or less text. Suggested number of lines of text is no less than two and no more than five.</a:t>
            </a:r>
          </a:p>
          <a:p>
            <a:pPr>
              <a:lnSpc>
                <a:spcPct val="110000"/>
              </a:lnSpc>
              <a:defRPr/>
            </a:pPr>
            <a:endParaRPr lang="en-US" sz="900" i="1" dirty="0">
              <a:solidFill>
                <a:prstClr val="white"/>
              </a:solidFill>
            </a:endParaRPr>
          </a:p>
          <a:p>
            <a:pPr>
              <a:lnSpc>
                <a:spcPct val="110000"/>
              </a:lnSpc>
              <a:defRPr/>
            </a:pPr>
            <a:endParaRPr lang="en-US" sz="900" i="1" dirty="0">
              <a:solidFill>
                <a:prstClr val="white"/>
              </a:solidFill>
            </a:endParaRPr>
          </a:p>
          <a:p>
            <a:pPr>
              <a:lnSpc>
                <a:spcPct val="110000"/>
              </a:lnSpc>
            </a:pPr>
            <a:endParaRPr lang="en-US" sz="900" i="1" dirty="0">
              <a:solidFill>
                <a:prstClr val="white"/>
              </a:solidFill>
            </a:endParaRPr>
          </a:p>
        </p:txBody>
      </p:sp>
    </p:spTree>
    <p:extLst>
      <p:ext uri="{BB962C8B-B14F-4D97-AF65-F5344CB8AC3E}">
        <p14:creationId xmlns:p14="http://schemas.microsoft.com/office/powerpoint/2010/main" val="26189325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16" name="Picture Placeholder 4"/>
          <p:cNvSpPr>
            <a:spLocks noGrp="1"/>
          </p:cNvSpPr>
          <p:nvPr>
            <p:ph type="pic" sz="quarter" idx="14" hasCustomPrompt="1"/>
          </p:nvPr>
        </p:nvSpPr>
        <p:spPr>
          <a:xfrm>
            <a:off x="453644" y="1827362"/>
            <a:ext cx="3904707" cy="2449671"/>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7" name="Picture Placeholder 4"/>
          <p:cNvSpPr>
            <a:spLocks noGrp="1"/>
          </p:cNvSpPr>
          <p:nvPr>
            <p:ph type="pic" sz="quarter" idx="20" hasCustomPrompt="1"/>
          </p:nvPr>
        </p:nvSpPr>
        <p:spPr>
          <a:xfrm>
            <a:off x="4776839" y="1827362"/>
            <a:ext cx="3916516" cy="2449671"/>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18" name="Text Placeholder 5"/>
          <p:cNvSpPr>
            <a:spLocks noGrp="1"/>
          </p:cNvSpPr>
          <p:nvPr>
            <p:ph type="body" sz="quarter" idx="21" hasCustomPrompt="1"/>
          </p:nvPr>
        </p:nvSpPr>
        <p:spPr>
          <a:xfrm>
            <a:off x="451705" y="1225685"/>
            <a:ext cx="3907264"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9" name="Text Placeholder 5"/>
          <p:cNvSpPr>
            <a:spLocks noGrp="1"/>
          </p:cNvSpPr>
          <p:nvPr>
            <p:ph type="body" sz="quarter" idx="22" hasCustomPrompt="1"/>
          </p:nvPr>
        </p:nvSpPr>
        <p:spPr>
          <a:xfrm>
            <a:off x="4776485" y="1225685"/>
            <a:ext cx="3907264"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Tree>
    <p:extLst>
      <p:ext uri="{BB962C8B-B14F-4D97-AF65-F5344CB8AC3E}">
        <p14:creationId xmlns:p14="http://schemas.microsoft.com/office/powerpoint/2010/main" val="23747067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4" y="1091048"/>
            <a:ext cx="8235758" cy="3319317"/>
          </a:xfrm>
          <a:prstGeom prst="rect">
            <a:avLst/>
          </a:prstGeom>
        </p:spPr>
        <p:txBody>
          <a:bodyPr/>
          <a:lstStyle>
            <a:lvl1pPr>
              <a:lnSpc>
                <a:spcPct val="150000"/>
              </a:lnSpc>
              <a:defRPr sz="1500"/>
            </a:lvl1pPr>
            <a:lvl2pPr>
              <a:lnSpc>
                <a:spcPct val="150000"/>
              </a:lnSpc>
              <a:defRPr sz="1500"/>
            </a:lvl2pPr>
            <a:lvl3pPr>
              <a:lnSpc>
                <a:spcPct val="150000"/>
              </a:lnSpc>
              <a:defRPr sz="1500"/>
            </a:lvl3pPr>
            <a:lvl4pPr>
              <a:lnSpc>
                <a:spcPct val="150000"/>
              </a:lnSpc>
              <a:defRPr sz="1500"/>
            </a:lvl4pPr>
            <a:lvl5pPr>
              <a:lnSpc>
                <a:spcPct val="150000"/>
              </a:lnSpc>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2" name="Title 1"/>
          <p:cNvSpPr>
            <a:spLocks noGrp="1"/>
          </p:cNvSpPr>
          <p:nvPr>
            <p:ph type="title" hasCustomPrompt="1"/>
          </p:nvPr>
        </p:nvSpPr>
        <p:spPr/>
        <p:txBody>
          <a:bodyPr/>
          <a:lstStyle/>
          <a:p>
            <a:r>
              <a:rPr lang="en-US"/>
              <a:t>Agenda Slide</a:t>
            </a:r>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4604173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cxnSp>
        <p:nvCxnSpPr>
          <p:cNvPr id="16" name="Straight Connector 15"/>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6"/>
            <a:ext cx="3958108" cy="1372810"/>
          </a:xfrm>
          <a:prstGeom prst="rect">
            <a:avLst/>
          </a:prstGeom>
        </p:spPr>
        <p:txBody>
          <a:bodyPr>
            <a:noAutofit/>
          </a:bodyPr>
          <a:lstStyle>
            <a:lvl1pPr>
              <a:spcBef>
                <a:spcPts val="400"/>
              </a:spcBef>
              <a:defRPr sz="1100"/>
            </a:lvl1pPr>
            <a:lvl2pPr>
              <a:spcBef>
                <a:spcPts val="400"/>
              </a:spcBef>
              <a:defRPr sz="1100"/>
            </a:lvl2pPr>
            <a:lvl3pPr>
              <a:spcBef>
                <a:spcPts val="400"/>
              </a:spcBef>
              <a:defRPr sz="1100"/>
            </a:lvl3pPr>
            <a:lvl4pPr>
              <a:spcBef>
                <a:spcPts val="400"/>
              </a:spcBef>
              <a:defRPr sz="1100"/>
            </a:lvl4pPr>
            <a:lvl5pPr>
              <a:spcBef>
                <a:spcPts val="400"/>
              </a:spcBef>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1" name="Text Placeholder 12"/>
          <p:cNvSpPr>
            <a:spLocks noGrp="1"/>
          </p:cNvSpPr>
          <p:nvPr>
            <p:ph type="body" sz="quarter" idx="12" hasCustomPrompt="1"/>
          </p:nvPr>
        </p:nvSpPr>
        <p:spPr>
          <a:xfrm>
            <a:off x="4746871" y="1184816"/>
            <a:ext cx="3946485" cy="1372810"/>
          </a:xfrm>
          <a:prstGeom prst="rect">
            <a:avLst/>
          </a:prstGeom>
        </p:spPr>
        <p:txBody>
          <a:bodyPr>
            <a:noAutofit/>
          </a:bodyPr>
          <a:lstStyle>
            <a:lvl1pPr>
              <a:spcBef>
                <a:spcPts val="400"/>
              </a:spcBef>
              <a:defRPr sz="1100"/>
            </a:lvl1pPr>
            <a:lvl2pPr>
              <a:spcBef>
                <a:spcPts val="400"/>
              </a:spcBef>
              <a:defRPr sz="1100"/>
            </a:lvl2pPr>
            <a:lvl3pPr>
              <a:spcBef>
                <a:spcPts val="400"/>
              </a:spcBef>
              <a:defRPr sz="1100"/>
            </a:lvl3pPr>
            <a:lvl4pPr>
              <a:spcBef>
                <a:spcPts val="400"/>
              </a:spcBef>
              <a:defRPr sz="1100"/>
            </a:lvl4pPr>
            <a:lvl5pPr>
              <a:spcBef>
                <a:spcPts val="400"/>
              </a:spcBef>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2" name="Text Placeholder 12"/>
          <p:cNvSpPr>
            <a:spLocks noGrp="1"/>
          </p:cNvSpPr>
          <p:nvPr>
            <p:ph type="body" sz="quarter" idx="13" hasCustomPrompt="1"/>
          </p:nvPr>
        </p:nvSpPr>
        <p:spPr>
          <a:xfrm>
            <a:off x="450645" y="2902859"/>
            <a:ext cx="3958108" cy="1372810"/>
          </a:xfrm>
          <a:prstGeom prst="rect">
            <a:avLst/>
          </a:prstGeom>
        </p:spPr>
        <p:txBody>
          <a:bodyPr>
            <a:noAutofit/>
          </a:bodyPr>
          <a:lstStyle>
            <a:lvl1pPr>
              <a:spcBef>
                <a:spcPts val="400"/>
              </a:spcBef>
              <a:defRPr sz="1100"/>
            </a:lvl1pPr>
            <a:lvl2pPr>
              <a:spcBef>
                <a:spcPts val="400"/>
              </a:spcBef>
              <a:defRPr sz="1100"/>
            </a:lvl2pPr>
            <a:lvl3pPr>
              <a:spcBef>
                <a:spcPts val="400"/>
              </a:spcBef>
              <a:defRPr sz="1100"/>
            </a:lvl3pPr>
            <a:lvl4pPr>
              <a:spcBef>
                <a:spcPts val="400"/>
              </a:spcBef>
              <a:defRPr sz="1100"/>
            </a:lvl4pPr>
            <a:lvl5pPr>
              <a:spcBef>
                <a:spcPts val="400"/>
              </a:spcBef>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3" name="Text Placeholder 12"/>
          <p:cNvSpPr>
            <a:spLocks noGrp="1"/>
          </p:cNvSpPr>
          <p:nvPr>
            <p:ph type="body" sz="quarter" idx="14" hasCustomPrompt="1"/>
          </p:nvPr>
        </p:nvSpPr>
        <p:spPr>
          <a:xfrm>
            <a:off x="4746871" y="2902859"/>
            <a:ext cx="3946485" cy="1372810"/>
          </a:xfrm>
          <a:prstGeom prst="rect">
            <a:avLst/>
          </a:prstGeom>
        </p:spPr>
        <p:txBody>
          <a:bodyPr lIns="91440">
            <a:noAutofit/>
          </a:bodyPr>
          <a:lstStyle>
            <a:lvl1pPr>
              <a:spcBef>
                <a:spcPts val="400"/>
              </a:spcBef>
              <a:defRPr sz="1100" kern="1200"/>
            </a:lvl1pPr>
            <a:lvl2pPr>
              <a:spcBef>
                <a:spcPts val="400"/>
              </a:spcBef>
              <a:defRPr sz="1100"/>
            </a:lvl2pPr>
            <a:lvl3pPr>
              <a:spcBef>
                <a:spcPts val="400"/>
              </a:spcBef>
              <a:defRPr sz="1100" kern="1200"/>
            </a:lvl3pPr>
            <a:lvl4pPr>
              <a:spcBef>
                <a:spcPts val="400"/>
              </a:spcBef>
              <a:defRPr sz="1100" kern="1200"/>
            </a:lvl4pPr>
            <a:lvl5pPr>
              <a:spcBef>
                <a:spcPts val="400"/>
              </a:spcBef>
              <a:defRPr sz="1100"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886437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cxnSp>
        <p:nvCxnSpPr>
          <p:cNvPr id="5" name="Straight Connector 4"/>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a:defRPr sz="1100"/>
            </a:lvl1pPr>
            <a:lvl2pPr>
              <a:defRPr sz="1100"/>
            </a:lvl2pPr>
            <a:lvl3pPr>
              <a:defRPr sz="1100"/>
            </a:lvl3pPr>
            <a:lvl4pPr>
              <a:defRPr sz="1100"/>
            </a:lvl4pPr>
            <a:lvl5pP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5" name="Text Placeholder 5"/>
          <p:cNvSpPr>
            <a:spLocks noGrp="1"/>
          </p:cNvSpPr>
          <p:nvPr>
            <p:ph type="body" sz="quarter" idx="21" hasCustomPrompt="1"/>
          </p:nvPr>
        </p:nvSpPr>
        <p:spPr>
          <a:xfrm>
            <a:off x="451705" y="1187778"/>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a:defRPr sz="1100"/>
            </a:lvl1pPr>
            <a:lvl2pPr>
              <a:defRPr sz="1100"/>
            </a:lvl2pPr>
            <a:lvl3pPr>
              <a:defRPr sz="1100"/>
            </a:lvl3pPr>
            <a:lvl4pPr>
              <a:defRPr sz="1100"/>
            </a:lvl4pPr>
            <a:lvl5pP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7" name="Text Placeholder 5"/>
          <p:cNvSpPr>
            <a:spLocks noGrp="1"/>
          </p:cNvSpPr>
          <p:nvPr>
            <p:ph type="body" sz="quarter" idx="23" hasCustomPrompt="1"/>
          </p:nvPr>
        </p:nvSpPr>
        <p:spPr>
          <a:xfrm>
            <a:off x="4731220" y="1187778"/>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
        <p:nvSpPr>
          <p:cNvPr id="28" name="Text Placeholder 12"/>
          <p:cNvSpPr>
            <a:spLocks noGrp="1"/>
          </p:cNvSpPr>
          <p:nvPr>
            <p:ph type="body" sz="quarter" idx="24" hasCustomPrompt="1"/>
          </p:nvPr>
        </p:nvSpPr>
        <p:spPr>
          <a:xfrm>
            <a:off x="450645" y="3153954"/>
            <a:ext cx="3958108" cy="1133260"/>
          </a:xfrm>
          <a:prstGeom prst="rect">
            <a:avLst/>
          </a:prstGeom>
        </p:spPr>
        <p:txBody>
          <a:bodyPr>
            <a:noAutofit/>
          </a:bodyPr>
          <a:lstStyle>
            <a:lvl1pPr>
              <a:defRPr sz="1100"/>
            </a:lvl1pPr>
            <a:lvl2pPr>
              <a:defRPr sz="1100"/>
            </a:lvl2pPr>
            <a:lvl3pPr>
              <a:defRPr sz="1100"/>
            </a:lvl3pPr>
            <a:lvl4pPr>
              <a:defRPr sz="1100"/>
            </a:lvl4pPr>
            <a:lvl5pP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9" name="Text Placeholder 5"/>
          <p:cNvSpPr>
            <a:spLocks noGrp="1"/>
          </p:cNvSpPr>
          <p:nvPr>
            <p:ph type="body" sz="quarter" idx="25" hasCustomPrompt="1"/>
          </p:nvPr>
        </p:nvSpPr>
        <p:spPr>
          <a:xfrm>
            <a:off x="451705" y="2834930"/>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
        <p:nvSpPr>
          <p:cNvPr id="30" name="Text Placeholder 12"/>
          <p:cNvSpPr>
            <a:spLocks noGrp="1"/>
          </p:cNvSpPr>
          <p:nvPr>
            <p:ph type="body" sz="quarter" idx="26" hasCustomPrompt="1"/>
          </p:nvPr>
        </p:nvSpPr>
        <p:spPr>
          <a:xfrm>
            <a:off x="4730160" y="3153954"/>
            <a:ext cx="3958108" cy="1133260"/>
          </a:xfrm>
          <a:prstGeom prst="rect">
            <a:avLst/>
          </a:prstGeom>
        </p:spPr>
        <p:txBody>
          <a:bodyPr>
            <a:noAutofit/>
          </a:bodyPr>
          <a:lstStyle>
            <a:lvl1pPr>
              <a:defRPr sz="1100"/>
            </a:lvl1pPr>
            <a:lvl2pPr>
              <a:defRPr sz="1100"/>
            </a:lvl2pPr>
            <a:lvl3pPr>
              <a:defRPr sz="1100"/>
            </a:lvl3pPr>
            <a:lvl4pPr>
              <a:defRPr sz="1100"/>
            </a:lvl4pPr>
            <a:lvl5pP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31" name="Text Placeholder 5"/>
          <p:cNvSpPr>
            <a:spLocks noGrp="1"/>
          </p:cNvSpPr>
          <p:nvPr>
            <p:ph type="body" sz="quarter" idx="27" hasCustomPrompt="1"/>
          </p:nvPr>
        </p:nvSpPr>
        <p:spPr>
          <a:xfrm>
            <a:off x="4731220" y="2834930"/>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Tree>
    <p:extLst>
      <p:ext uri="{BB962C8B-B14F-4D97-AF65-F5344CB8AC3E}">
        <p14:creationId xmlns:p14="http://schemas.microsoft.com/office/powerpoint/2010/main" val="9412631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278" y="1328360"/>
            <a:ext cx="3046381" cy="728332"/>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21" name="Text Placeholder 11"/>
          <p:cNvSpPr>
            <a:spLocks noGrp="1"/>
          </p:cNvSpPr>
          <p:nvPr>
            <p:ph type="body" sz="quarter" idx="21" hasCustomPrompt="1"/>
          </p:nvPr>
        </p:nvSpPr>
        <p:spPr>
          <a:xfrm>
            <a:off x="3830320" y="1249033"/>
            <a:ext cx="4859760" cy="917367"/>
          </a:xfrm>
          <a:prstGeom prst="rect">
            <a:avLst/>
          </a:prstGeom>
        </p:spPr>
        <p:txBody>
          <a:bodyPr>
            <a:noAutofit/>
          </a:bodyPr>
          <a:lstStyle>
            <a:lvl1pPr>
              <a:defRPr sz="1200"/>
            </a:lvl1pPr>
          </a:lstStyle>
          <a:p>
            <a:pPr lvl="0"/>
            <a:r>
              <a:rPr lang="en-US" dirty="0"/>
              <a:t>Add text here</a:t>
            </a:r>
          </a:p>
          <a:p>
            <a:pPr lvl="0"/>
            <a:endParaRPr lang="en-US"/>
          </a:p>
        </p:txBody>
      </p:sp>
      <p:sp>
        <p:nvSpPr>
          <p:cNvPr id="10" name="Text Placeholder 15"/>
          <p:cNvSpPr>
            <a:spLocks noGrp="1"/>
          </p:cNvSpPr>
          <p:nvPr>
            <p:ph type="body" sz="quarter" idx="22" hasCustomPrompt="1"/>
          </p:nvPr>
        </p:nvSpPr>
        <p:spPr>
          <a:xfrm>
            <a:off x="451278" y="2387790"/>
            <a:ext cx="3046381" cy="728332"/>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11" name="Text Placeholder 11"/>
          <p:cNvSpPr>
            <a:spLocks noGrp="1"/>
          </p:cNvSpPr>
          <p:nvPr>
            <p:ph type="body" sz="quarter" idx="23" hasCustomPrompt="1"/>
          </p:nvPr>
        </p:nvSpPr>
        <p:spPr>
          <a:xfrm>
            <a:off x="3830320" y="2308463"/>
            <a:ext cx="4859760" cy="917367"/>
          </a:xfrm>
          <a:prstGeom prst="rect">
            <a:avLst/>
          </a:prstGeom>
        </p:spPr>
        <p:txBody>
          <a:bodyPr>
            <a:noAutofit/>
          </a:bodyPr>
          <a:lstStyle>
            <a:lvl1pPr>
              <a:defRPr sz="1200"/>
            </a:lvl1pPr>
          </a:lstStyle>
          <a:p>
            <a:pPr lvl="0"/>
            <a:r>
              <a:rPr lang="en-US" dirty="0"/>
              <a:t>Add text here</a:t>
            </a:r>
          </a:p>
          <a:p>
            <a:pPr lvl="0"/>
            <a:endParaRPr lang="en-US"/>
          </a:p>
        </p:txBody>
      </p:sp>
      <p:sp>
        <p:nvSpPr>
          <p:cNvPr id="12" name="Text Placeholder 15"/>
          <p:cNvSpPr>
            <a:spLocks noGrp="1"/>
          </p:cNvSpPr>
          <p:nvPr>
            <p:ph type="body" sz="quarter" idx="24" hasCustomPrompt="1"/>
          </p:nvPr>
        </p:nvSpPr>
        <p:spPr>
          <a:xfrm>
            <a:off x="451278" y="3447219"/>
            <a:ext cx="3046381" cy="728332"/>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a:defRPr sz="1200"/>
            </a:lvl1pPr>
          </a:lstStyle>
          <a:p>
            <a:pPr lvl="0"/>
            <a:r>
              <a:rPr lang="en-US" dirty="0"/>
              <a:t>Add text here</a:t>
            </a:r>
          </a:p>
          <a:p>
            <a:pPr lvl="0"/>
            <a:endParaRPr lang="en-US"/>
          </a:p>
        </p:txBody>
      </p:sp>
    </p:spTree>
    <p:extLst>
      <p:ext uri="{BB962C8B-B14F-4D97-AF65-F5344CB8AC3E}">
        <p14:creationId xmlns:p14="http://schemas.microsoft.com/office/powerpoint/2010/main" val="1920720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t>‹#›</a:t>
            </a:fld>
            <a:endParaRPr lang="en-US" dirty="0"/>
          </a:p>
        </p:txBody>
      </p:sp>
      <p:sp>
        <p:nvSpPr>
          <p:cNvPr id="16" name="Text Placeholder 5"/>
          <p:cNvSpPr>
            <a:spLocks noGrp="1"/>
          </p:cNvSpPr>
          <p:nvPr>
            <p:ph type="body" sz="quarter" idx="19" hasCustomPrompt="1"/>
          </p:nvPr>
        </p:nvSpPr>
        <p:spPr>
          <a:xfrm>
            <a:off x="451706" y="1225685"/>
            <a:ext cx="4063787"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7" name="Text Placeholder 12"/>
          <p:cNvSpPr>
            <a:spLocks noGrp="1"/>
          </p:cNvSpPr>
          <p:nvPr>
            <p:ph type="body" sz="quarter" idx="20" hasCustomPrompt="1"/>
          </p:nvPr>
        </p:nvSpPr>
        <p:spPr>
          <a:xfrm>
            <a:off x="453058" y="1814426"/>
            <a:ext cx="4059706" cy="2469195"/>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3" name="Picture Placeholder 4"/>
          <p:cNvSpPr>
            <a:spLocks noGrp="1"/>
          </p:cNvSpPr>
          <p:nvPr>
            <p:ph type="pic" sz="quarter" idx="14" hasCustomPrompt="1"/>
          </p:nvPr>
        </p:nvSpPr>
        <p:spPr>
          <a:xfrm>
            <a:off x="4795557" y="1231200"/>
            <a:ext cx="3892250" cy="2258995"/>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24" name="Rectangle 23"/>
          <p:cNvSpPr/>
          <p:nvPr userDrawn="1"/>
        </p:nvSpPr>
        <p:spPr>
          <a:xfrm>
            <a:off x="4795559"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3765" rtl="0" eaLnBrk="1" latinLnBrk="0" hangingPunct="1">
              <a:lnSpc>
                <a:spcPct val="110000"/>
              </a:lnSpc>
              <a:spcBef>
                <a:spcPts val="0"/>
              </a:spcBef>
              <a:spcAft>
                <a:spcPts val="0"/>
              </a:spcAft>
              <a:buClrTx/>
              <a:buSzTx/>
              <a:buFontTx/>
              <a:buNone/>
              <a:defRPr/>
            </a:pPr>
            <a:r>
              <a:rPr lang="en-US" sz="900" b="0" i="1" dirty="0">
                <a:solidFill>
                  <a:schemeClr val="bg1"/>
                </a:solidFill>
              </a:rPr>
              <a:t>Caption or</a:t>
            </a:r>
            <a:r>
              <a:rPr lang="en-US" sz="900" b="0" i="1" baseline="0" dirty="0">
                <a:solidFill>
                  <a:schemeClr val="bg1"/>
                </a:solidFill>
              </a:rPr>
              <a:t> credit for a photo could be put in this space. </a:t>
            </a:r>
            <a:r>
              <a:rPr lang="en-US" sz="900" b="0" i="1" dirty="0">
                <a:solidFill>
                  <a:schemeClr val="bg1"/>
                </a:solidFill>
              </a:rPr>
              <a:t>You</a:t>
            </a:r>
            <a:r>
              <a:rPr lang="en-US" sz="900" b="0" i="1" baseline="0" dirty="0">
                <a:solidFill>
                  <a:schemeClr val="bg1"/>
                </a:solidFill>
              </a:rPr>
              <a:t> </a:t>
            </a:r>
            <a:r>
              <a:rPr lang="en-US" sz="900" b="0" i="1" dirty="0">
                <a:solidFill>
                  <a:schemeClr val="bg1"/>
                </a:solidFill>
              </a:rPr>
              <a:t>may adjust the height of this box</a:t>
            </a:r>
            <a:r>
              <a:rPr lang="en-US" sz="900" b="0" i="1" baseline="0" dirty="0">
                <a:solidFill>
                  <a:schemeClr val="bg1"/>
                </a:solidFill>
              </a:rPr>
              <a:t> to accommodate more or less text. Suggested number of lines of text is no less than two and no more than five.</a:t>
            </a:r>
            <a:endParaRPr lang="en-US" sz="900" b="0" i="1" dirty="0">
              <a:solidFill>
                <a:schemeClr val="bg1"/>
              </a:solidFill>
            </a:endParaRPr>
          </a:p>
          <a:p>
            <a:pPr marL="0" marR="0" indent="0" algn="l" defTabSz="913765" rtl="0" eaLnBrk="1" latinLnBrk="0" hangingPunct="1">
              <a:lnSpc>
                <a:spcPct val="110000"/>
              </a:lnSpc>
              <a:spcBef>
                <a:spcPts val="0"/>
              </a:spcBef>
              <a:spcAft>
                <a:spcPts val="0"/>
              </a:spcAft>
              <a:buClrTx/>
              <a:buSzTx/>
              <a:buFontTx/>
              <a:buNone/>
              <a:defRPr/>
            </a:pPr>
            <a:endParaRPr lang="en-US" sz="900" b="0" i="1" dirty="0">
              <a:solidFill>
                <a:schemeClr val="bg1"/>
              </a:solidFill>
            </a:endParaRPr>
          </a:p>
          <a:p>
            <a:pPr marL="0" marR="0" indent="0" algn="l" defTabSz="913765" rtl="0" eaLnBrk="1" latinLnBrk="0" hangingPunct="1">
              <a:lnSpc>
                <a:spcPct val="110000"/>
              </a:lnSpc>
              <a:spcBef>
                <a:spcPts val="0"/>
              </a:spcBef>
              <a:spcAft>
                <a:spcPts val="0"/>
              </a:spcAft>
              <a:buClrTx/>
              <a:buSzTx/>
              <a:buFontTx/>
              <a:buNone/>
              <a:defRPr/>
            </a:pPr>
            <a:endParaRPr lang="en-US" sz="900" b="0" i="1" dirty="0">
              <a:solidFill>
                <a:schemeClr val="bg1"/>
              </a:solidFill>
            </a:endParaRPr>
          </a:p>
          <a:p>
            <a:pPr algn="l">
              <a:lnSpc>
                <a:spcPct val="110000"/>
              </a:lnSpc>
            </a:pPr>
            <a:endParaRPr lang="en-US" sz="900" b="0" i="1" dirty="0">
              <a:solidFill>
                <a:schemeClr val="bg1"/>
              </a:solidFil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1" y="1175640"/>
            <a:ext cx="3949192" cy="601980"/>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a:t>Click to Edit Title</a:t>
            </a:r>
            <a:endParaRPr lang="en-US"/>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0" name="Text Placeholder 5"/>
          <p:cNvSpPr>
            <a:spLocks noGrp="1"/>
          </p:cNvSpPr>
          <p:nvPr>
            <p:ph type="body" sz="quarter" idx="26" hasCustomPrompt="1"/>
          </p:nvPr>
        </p:nvSpPr>
        <p:spPr>
          <a:xfrm>
            <a:off x="447736" y="3426402"/>
            <a:ext cx="8246492" cy="961673"/>
          </a:xfrm>
          <a:prstGeom prst="rect">
            <a:avLst/>
          </a:prstGeom>
        </p:spPr>
        <p:txBody>
          <a:bodyPr>
            <a:noAutofit/>
          </a:bodyPr>
          <a:lstStyle>
            <a:lvl1pPr marL="0" marR="0" indent="0" algn="l" defTabSz="456565" rtl="0" eaLnBrk="1" fontAlgn="base" latinLnBrk="0" hangingPunct="1">
              <a:spcBef>
                <a:spcPct val="20000"/>
              </a:spcBef>
              <a:spcAft>
                <a:spcPct val="0"/>
              </a:spcAft>
              <a:buClr>
                <a:schemeClr val="accent1"/>
              </a:buClr>
              <a:buSzTx/>
              <a:buFontTx/>
              <a:buNone/>
              <a:defRPr sz="1800" b="1" i="0">
                <a:solidFill>
                  <a:schemeClr val="accent1"/>
                </a:solidFill>
              </a:defRPr>
            </a:lvl1pPr>
          </a:lstStyle>
          <a:p>
            <a:pPr lvl="0"/>
            <a:r>
              <a:rPr lang="en-US"/>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48330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26" name="Text Placeholder 12"/>
          <p:cNvSpPr>
            <a:spLocks noGrp="1"/>
          </p:cNvSpPr>
          <p:nvPr>
            <p:ph type="body" sz="quarter" idx="21" hasCustomPrompt="1"/>
          </p:nvPr>
        </p:nvSpPr>
        <p:spPr>
          <a:xfrm>
            <a:off x="6789827" y="1853282"/>
            <a:ext cx="1893094" cy="2541927"/>
          </a:xfrm>
          <a:prstGeom prst="rect">
            <a:avLst/>
          </a:prstGeom>
        </p:spPr>
        <p:txBody>
          <a:bodyPr>
            <a:noAutofit/>
          </a:bodyPr>
          <a:lstStyle>
            <a:lvl1pPr marL="0" indent="-137160">
              <a:buClr>
                <a:schemeClr val="accent4"/>
              </a:buClr>
              <a:defRPr sz="900"/>
            </a:lvl1pPr>
            <a:lvl2pPr marL="269875" indent="-136525">
              <a:buClr>
                <a:schemeClr val="accent4"/>
              </a:buClr>
              <a:defRPr sz="900"/>
            </a:lvl2pPr>
            <a:lvl3pPr marL="360045" indent="-136525" algn="l">
              <a:buClr>
                <a:schemeClr val="accent4"/>
              </a:buClr>
              <a:defRPr sz="900"/>
            </a:lvl3pPr>
            <a:lvl4pPr marL="511175" indent="-136525">
              <a:buClr>
                <a:schemeClr val="accent4"/>
              </a:buClr>
              <a:defRPr sz="900"/>
            </a:lvl4pPr>
            <a:lvl5pPr marL="655320" indent="-136525">
              <a:buClr>
                <a:schemeClr val="accent4"/>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7" name="Text Placeholder 15"/>
          <p:cNvSpPr>
            <a:spLocks noGrp="1"/>
          </p:cNvSpPr>
          <p:nvPr>
            <p:ph type="body" sz="quarter" idx="23" hasCustomPrompt="1"/>
          </p:nvPr>
        </p:nvSpPr>
        <p:spPr>
          <a:xfrm>
            <a:off x="449782" y="1175640"/>
            <a:ext cx="1891549" cy="601980"/>
          </a:xfrm>
          <a:prstGeom prst="rect">
            <a:avLst/>
          </a:prstGeom>
          <a:solidFill>
            <a:schemeClr val="accent3"/>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
        <p:nvSpPr>
          <p:cNvPr id="33" name="Text Placeholder 12"/>
          <p:cNvSpPr>
            <a:spLocks noGrp="1"/>
          </p:cNvSpPr>
          <p:nvPr>
            <p:ph type="body" sz="quarter" idx="28" hasCustomPrompt="1"/>
          </p:nvPr>
        </p:nvSpPr>
        <p:spPr>
          <a:xfrm>
            <a:off x="4590764" y="1853282"/>
            <a:ext cx="1893094" cy="2541927"/>
          </a:xfrm>
          <a:prstGeom prst="rect">
            <a:avLst/>
          </a:prstGeom>
        </p:spPr>
        <p:txBody>
          <a:bodyPr>
            <a:noAutofit/>
          </a:bodyPr>
          <a:lstStyle>
            <a:lvl1pPr marL="0" indent="-137160">
              <a:buClr>
                <a:schemeClr val="accent2"/>
              </a:buClr>
              <a:defRPr sz="900"/>
            </a:lvl1pPr>
            <a:lvl2pPr marL="269875" indent="-136525">
              <a:buClr>
                <a:schemeClr val="accent2"/>
              </a:buClr>
              <a:defRPr sz="900"/>
            </a:lvl2pPr>
            <a:lvl3pPr marL="360045" indent="-136525" algn="l">
              <a:buClr>
                <a:schemeClr val="accent2"/>
              </a:buClr>
              <a:defRPr sz="900"/>
            </a:lvl3pPr>
            <a:lvl4pPr marL="511175" indent="-136525">
              <a:buClr>
                <a:schemeClr val="accent2"/>
              </a:buClr>
              <a:defRPr sz="900"/>
            </a:lvl4pPr>
            <a:lvl5pPr marL="655320" indent="-136525">
              <a:buClr>
                <a:schemeClr val="accent2"/>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34" name="Text Placeholder 12"/>
          <p:cNvSpPr>
            <a:spLocks noGrp="1"/>
          </p:cNvSpPr>
          <p:nvPr>
            <p:ph type="body" sz="quarter" idx="29" hasCustomPrompt="1"/>
          </p:nvPr>
        </p:nvSpPr>
        <p:spPr>
          <a:xfrm>
            <a:off x="2520125" y="1853282"/>
            <a:ext cx="1893094" cy="2541927"/>
          </a:xfrm>
          <a:prstGeom prst="rect">
            <a:avLst/>
          </a:prstGeom>
        </p:spPr>
        <p:txBody>
          <a:bodyPr>
            <a:noAutofit/>
          </a:bodyPr>
          <a:lstStyle>
            <a:lvl1pPr marL="0" indent="-137160">
              <a:buClr>
                <a:schemeClr val="accent5"/>
              </a:buClr>
              <a:defRPr sz="900"/>
            </a:lvl1pPr>
            <a:lvl2pPr marL="269875" indent="-136525">
              <a:buClr>
                <a:schemeClr val="accent5"/>
              </a:buClr>
              <a:defRPr sz="900"/>
            </a:lvl2pPr>
            <a:lvl3pPr marL="360045" indent="-136525" algn="l">
              <a:buClr>
                <a:schemeClr val="accent5"/>
              </a:buClr>
              <a:defRPr sz="900"/>
            </a:lvl3pPr>
            <a:lvl4pPr marL="511175" indent="-136525">
              <a:buClr>
                <a:schemeClr val="accent5"/>
              </a:buClr>
              <a:defRPr sz="900"/>
            </a:lvl4pPr>
            <a:lvl5pPr marL="655320" indent="-136525">
              <a:buClr>
                <a:schemeClr val="accent5"/>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35" name="Text Placeholder 12"/>
          <p:cNvSpPr>
            <a:spLocks noGrp="1"/>
          </p:cNvSpPr>
          <p:nvPr>
            <p:ph type="body" sz="quarter" idx="30" hasCustomPrompt="1"/>
          </p:nvPr>
        </p:nvSpPr>
        <p:spPr>
          <a:xfrm>
            <a:off x="449486" y="1853282"/>
            <a:ext cx="1893094" cy="2541927"/>
          </a:xfrm>
          <a:prstGeom prst="rect">
            <a:avLst/>
          </a:prstGeom>
        </p:spPr>
        <p:txBody>
          <a:bodyPr>
            <a:noAutofit/>
          </a:bodyPr>
          <a:lstStyle>
            <a:lvl1pPr marL="0" indent="-137160">
              <a:buClr>
                <a:schemeClr val="accent3"/>
              </a:buClr>
              <a:defRPr sz="900"/>
            </a:lvl1pPr>
            <a:lvl2pPr marL="269875" indent="-136525">
              <a:buClr>
                <a:schemeClr val="accent3"/>
              </a:buClr>
              <a:defRPr sz="900"/>
            </a:lvl2pPr>
            <a:lvl3pPr marL="360045" indent="-136525" algn="l">
              <a:buClr>
                <a:schemeClr val="accent3"/>
              </a:buClr>
              <a:defRPr sz="900"/>
            </a:lvl3pPr>
            <a:lvl4pPr marL="511175" indent="-136525">
              <a:buClr>
                <a:schemeClr val="accent3"/>
              </a:buClr>
              <a:defRPr sz="900"/>
            </a:lvl4pPr>
            <a:lvl5pPr marL="655320" indent="-136525">
              <a:buClr>
                <a:schemeClr val="accent3"/>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36" name="Text Placeholder 15"/>
          <p:cNvSpPr>
            <a:spLocks noGrp="1"/>
          </p:cNvSpPr>
          <p:nvPr>
            <p:ph type="body" sz="quarter" idx="31" hasCustomPrompt="1"/>
          </p:nvPr>
        </p:nvSpPr>
        <p:spPr>
          <a:xfrm>
            <a:off x="2523302" y="1175640"/>
            <a:ext cx="1891549" cy="601980"/>
          </a:xfrm>
          <a:prstGeom prst="rect">
            <a:avLst/>
          </a:prstGeom>
          <a:solidFill>
            <a:schemeClr val="accent5"/>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
        <p:nvSpPr>
          <p:cNvPr id="37" name="Text Placeholder 15"/>
          <p:cNvSpPr>
            <a:spLocks noGrp="1"/>
          </p:cNvSpPr>
          <p:nvPr>
            <p:ph type="body" sz="quarter" idx="32" hasCustomPrompt="1"/>
          </p:nvPr>
        </p:nvSpPr>
        <p:spPr>
          <a:xfrm>
            <a:off x="4588180" y="1175640"/>
            <a:ext cx="1891549" cy="601980"/>
          </a:xfrm>
          <a:prstGeom prst="rect">
            <a:avLst/>
          </a:prstGeom>
          <a:solidFill>
            <a:schemeClr val="accent2"/>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
        <p:nvSpPr>
          <p:cNvPr id="38" name="Text Placeholder 15"/>
          <p:cNvSpPr>
            <a:spLocks noGrp="1"/>
          </p:cNvSpPr>
          <p:nvPr>
            <p:ph type="body" sz="quarter" idx="33" hasCustomPrompt="1"/>
          </p:nvPr>
        </p:nvSpPr>
        <p:spPr>
          <a:xfrm>
            <a:off x="6798763" y="1175640"/>
            <a:ext cx="1891549" cy="601980"/>
          </a:xfrm>
          <a:prstGeom prst="rect">
            <a:avLst/>
          </a:prstGeom>
          <a:solidFill>
            <a:schemeClr val="accent4"/>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Tree>
    <p:extLst>
      <p:ext uri="{BB962C8B-B14F-4D97-AF65-F5344CB8AC3E}">
        <p14:creationId xmlns:p14="http://schemas.microsoft.com/office/powerpoint/2010/main" val="125292075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a:t>Contact Information</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20" name="Text Placeholder 5"/>
          <p:cNvSpPr>
            <a:spLocks noGrp="1"/>
          </p:cNvSpPr>
          <p:nvPr>
            <p:ph type="body" sz="quarter" idx="11" hasCustomPrompt="1"/>
          </p:nvPr>
        </p:nvSpPr>
        <p:spPr>
          <a:xfrm>
            <a:off x="441729" y="1136673"/>
            <a:ext cx="8246851" cy="311874"/>
          </a:xfrm>
          <a:prstGeom prst="rect">
            <a:avLst/>
          </a:prstGeom>
        </p:spPr>
        <p:txBody>
          <a:bodyPr lIns="144000" rIns="144000">
            <a:normAutofit/>
          </a:bodyPr>
          <a:lstStyle>
            <a:lvl1pPr marL="0" indent="0">
              <a:buFontTx/>
              <a:buNone/>
              <a:defRPr sz="1400" b="1" i="0"/>
            </a:lvl1pPr>
          </a:lstStyle>
          <a:p>
            <a:pPr lvl="0"/>
            <a:r>
              <a:rPr lang="en-US"/>
              <a:t>Name</a:t>
            </a:r>
          </a:p>
        </p:txBody>
      </p:sp>
      <p:sp>
        <p:nvSpPr>
          <p:cNvPr id="21" name="Text Placeholder 2"/>
          <p:cNvSpPr>
            <a:spLocks noGrp="1"/>
          </p:cNvSpPr>
          <p:nvPr>
            <p:ph idx="13" hasCustomPrompt="1"/>
          </p:nvPr>
        </p:nvSpPr>
        <p:spPr bwMode="auto">
          <a:xfrm>
            <a:off x="441727" y="1433951"/>
            <a:ext cx="8239912" cy="358545"/>
          </a:xfrm>
          <a:prstGeom prst="rect">
            <a:avLst/>
          </a:prstGeom>
          <a:noFill/>
          <a:ln w="9525">
            <a:noFill/>
            <a:miter lim="800000"/>
          </a:ln>
        </p:spPr>
        <p:txBody>
          <a:bodyPr vert="horz" wrap="square" lIns="72000" tIns="45716" rIns="7200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r>
              <a:rPr lang="en-US"/>
              <a:t>Title</a:t>
            </a:r>
          </a:p>
        </p:txBody>
      </p:sp>
      <p:sp>
        <p:nvSpPr>
          <p:cNvPr id="22" name="Text Placeholder 2"/>
          <p:cNvSpPr>
            <a:spLocks noGrp="1"/>
          </p:cNvSpPr>
          <p:nvPr>
            <p:ph idx="16" hasCustomPrompt="1"/>
          </p:nvPr>
        </p:nvSpPr>
        <p:spPr bwMode="auto">
          <a:xfrm>
            <a:off x="808397" y="2915287"/>
            <a:ext cx="7879636" cy="26048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+00 (0)00 0000 0000</a:t>
            </a:r>
          </a:p>
        </p:txBody>
      </p:sp>
      <p:sp>
        <p:nvSpPr>
          <p:cNvPr id="23" name="Text Placeholder 2"/>
          <p:cNvSpPr>
            <a:spLocks noGrp="1"/>
          </p:cNvSpPr>
          <p:nvPr>
            <p:ph idx="17" hasCustomPrompt="1"/>
          </p:nvPr>
        </p:nvSpPr>
        <p:spPr bwMode="auto">
          <a:xfrm>
            <a:off x="441727" y="4060064"/>
            <a:ext cx="8239912" cy="288653"/>
          </a:xfrm>
          <a:prstGeom prst="rect">
            <a:avLst/>
          </a:prstGeom>
          <a:noFill/>
          <a:ln w="9525">
            <a:noFill/>
            <a:miter lim="800000"/>
          </a:ln>
        </p:spPr>
        <p:txBody>
          <a:bodyPr vert="horz" wrap="square" lIns="72000" tIns="45716" rIns="72000" bIns="45716" numCol="1" anchor="t" anchorCtr="0" compatLnSpc="1"/>
          <a:lstStyle>
            <a:lvl1pPr marL="74295" indent="0">
              <a:buNone/>
              <a:defRPr sz="1200" b="1" i="0">
                <a:solidFill>
                  <a:schemeClr val="accent1"/>
                </a:solidFill>
              </a:defRPr>
            </a:lvl1pPr>
            <a:lvl2pPr marL="272415" indent="0">
              <a:buNone/>
              <a:defRPr/>
            </a:lvl2pPr>
            <a:lvl3pPr marL="538480" indent="0">
              <a:buNone/>
              <a:defRPr/>
            </a:lvl3pPr>
            <a:lvl4pPr marL="822325" indent="0">
              <a:buNone/>
              <a:defRPr/>
            </a:lvl4pPr>
            <a:lvl5pPr marL="1038860" indent="0">
              <a:buNone/>
              <a:defRPr/>
            </a:lvl5pPr>
          </a:lstStyle>
          <a:p>
            <a:pPr lvl="0"/>
            <a:r>
              <a:rPr lang="en-US" dirty="0"/>
              <a:t>www.gs1.org</a:t>
            </a:r>
          </a:p>
        </p:txBody>
      </p:sp>
      <p:sp>
        <p:nvSpPr>
          <p:cNvPr id="24" name="Text Placeholder 2"/>
          <p:cNvSpPr>
            <a:spLocks noGrp="1"/>
          </p:cNvSpPr>
          <p:nvPr>
            <p:ph idx="19" hasCustomPrompt="1"/>
          </p:nvPr>
        </p:nvSpPr>
        <p:spPr bwMode="auto">
          <a:xfrm>
            <a:off x="808397" y="3671294"/>
            <a:ext cx="7879636" cy="25261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name@gs1.org</a:t>
            </a:r>
          </a:p>
        </p:txBody>
      </p:sp>
      <p:sp>
        <p:nvSpPr>
          <p:cNvPr id="27" name="Text Placeholder 2"/>
          <p:cNvSpPr>
            <a:spLocks noGrp="1"/>
          </p:cNvSpPr>
          <p:nvPr>
            <p:ph idx="22" hasCustomPrompt="1"/>
          </p:nvPr>
        </p:nvSpPr>
        <p:spPr bwMode="auto">
          <a:xfrm>
            <a:off x="441727" y="1781210"/>
            <a:ext cx="8239912" cy="1043127"/>
          </a:xfrm>
          <a:prstGeom prst="rect">
            <a:avLst/>
          </a:prstGeom>
          <a:noFill/>
          <a:ln w="9525">
            <a:noFill/>
            <a:miter lim="800000"/>
          </a:ln>
        </p:spPr>
        <p:txBody>
          <a:bodyPr vert="horz" wrap="square" lIns="72000" tIns="45716" rIns="72000" bIns="45716" numCol="1" anchor="t" anchorCtr="0" compatLnSpc="1"/>
          <a:lstStyle>
            <a:lvl1pPr marL="74295" indent="0">
              <a:buNone/>
              <a:defRPr sz="1200" b="0" baseline="0"/>
            </a:lvl1pPr>
            <a:lvl2pPr marL="272415" indent="0">
              <a:buNone/>
              <a:defRPr/>
            </a:lvl2pPr>
            <a:lvl3pPr marL="538480" indent="0">
              <a:buNone/>
              <a:defRPr/>
            </a:lvl3pPr>
            <a:lvl4pPr marL="822325" indent="0">
              <a:buNone/>
              <a:defRPr/>
            </a:lvl4pPr>
            <a:lvl5pPr marL="1038860" indent="0">
              <a:buNone/>
              <a:defRPr/>
            </a:lvl5pPr>
          </a:lstStyle>
          <a:p>
            <a:pPr lvl="0"/>
            <a:r>
              <a:rPr lang="en-US" dirty="0"/>
              <a:t>GS1 Address</a:t>
            </a:r>
          </a:p>
        </p:txBody>
      </p:sp>
      <p:sp>
        <p:nvSpPr>
          <p:cNvPr id="32" name="Text Placeholder 2"/>
          <p:cNvSpPr>
            <a:spLocks noGrp="1"/>
          </p:cNvSpPr>
          <p:nvPr>
            <p:ph idx="27" hasCustomPrompt="1"/>
          </p:nvPr>
        </p:nvSpPr>
        <p:spPr bwMode="auto">
          <a:xfrm>
            <a:off x="808397" y="3167088"/>
            <a:ext cx="7879636" cy="26048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+00 (0)00 0000 0000</a:t>
            </a:r>
          </a:p>
        </p:txBody>
      </p:sp>
      <p:sp>
        <p:nvSpPr>
          <p:cNvPr id="33" name="Text Placeholder 2"/>
          <p:cNvSpPr>
            <a:spLocks noGrp="1"/>
          </p:cNvSpPr>
          <p:nvPr>
            <p:ph idx="28" hasCustomPrompt="1"/>
          </p:nvPr>
        </p:nvSpPr>
        <p:spPr bwMode="auto">
          <a:xfrm>
            <a:off x="808397" y="3418889"/>
            <a:ext cx="7879636" cy="26048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+00 (0)00 0000 0000</a:t>
            </a:r>
          </a:p>
        </p:txBody>
      </p:sp>
      <p:sp>
        <p:nvSpPr>
          <p:cNvPr id="41" name="Text Placeholder 40"/>
          <p:cNvSpPr>
            <a:spLocks noGrp="1"/>
          </p:cNvSpPr>
          <p:nvPr>
            <p:ph type="body" sz="quarter" idx="33" hasCustomPrompt="1"/>
          </p:nvPr>
        </p:nvSpPr>
        <p:spPr>
          <a:xfrm>
            <a:off x="444146" y="2916793"/>
            <a:ext cx="291470" cy="265922"/>
          </a:xfrm>
          <a:prstGeom prst="rect">
            <a:avLst/>
          </a:prstGeom>
        </p:spPr>
        <p:txBody>
          <a:bodyPr vert="horz" lIns="72000" rIns="0"/>
          <a:lstStyle>
            <a:lvl1pPr marL="74295" indent="0" algn="l">
              <a:buNone/>
              <a:defRPr sz="1200" b="1" i="0"/>
            </a:lvl1pPr>
          </a:lstStyle>
          <a:p>
            <a:pPr lvl="0"/>
            <a:r>
              <a:rPr lang="en-US"/>
              <a:t>T</a:t>
            </a:r>
          </a:p>
        </p:txBody>
      </p:sp>
      <p:sp>
        <p:nvSpPr>
          <p:cNvPr id="42" name="Text Placeholder 40"/>
          <p:cNvSpPr>
            <a:spLocks noGrp="1"/>
          </p:cNvSpPr>
          <p:nvPr>
            <p:ph type="body" sz="quarter" idx="34" hasCustomPrompt="1"/>
          </p:nvPr>
        </p:nvSpPr>
        <p:spPr>
          <a:xfrm>
            <a:off x="444146" y="3166033"/>
            <a:ext cx="291470" cy="265922"/>
          </a:xfrm>
          <a:prstGeom prst="rect">
            <a:avLst/>
          </a:prstGeom>
        </p:spPr>
        <p:txBody>
          <a:bodyPr vert="horz" lIns="72000" rIns="0"/>
          <a:lstStyle>
            <a:lvl1pPr marL="74295" indent="0" algn="l">
              <a:buNone/>
              <a:defRPr sz="1200" b="1" i="0"/>
            </a:lvl1pPr>
          </a:lstStyle>
          <a:p>
            <a:pPr lvl="0"/>
            <a:r>
              <a:rPr lang="en-US"/>
              <a:t>D</a:t>
            </a:r>
          </a:p>
        </p:txBody>
      </p:sp>
      <p:sp>
        <p:nvSpPr>
          <p:cNvPr id="43" name="Text Placeholder 40"/>
          <p:cNvSpPr>
            <a:spLocks noGrp="1"/>
          </p:cNvSpPr>
          <p:nvPr>
            <p:ph type="body" sz="quarter" idx="35" hasCustomPrompt="1"/>
          </p:nvPr>
        </p:nvSpPr>
        <p:spPr>
          <a:xfrm>
            <a:off x="444146" y="3418450"/>
            <a:ext cx="291470" cy="265922"/>
          </a:xfrm>
          <a:prstGeom prst="rect">
            <a:avLst/>
          </a:prstGeom>
        </p:spPr>
        <p:txBody>
          <a:bodyPr vert="horz" lIns="72000" rIns="0"/>
          <a:lstStyle>
            <a:lvl1pPr marL="74295" indent="0" algn="l">
              <a:buNone/>
              <a:defRPr sz="1200" b="1" i="0"/>
            </a:lvl1pPr>
          </a:lstStyle>
          <a:p>
            <a:pPr lvl="0"/>
            <a:r>
              <a:rPr lang="en-US"/>
              <a:t>M</a:t>
            </a:r>
          </a:p>
        </p:txBody>
      </p:sp>
      <p:sp>
        <p:nvSpPr>
          <p:cNvPr id="44" name="Text Placeholder 40"/>
          <p:cNvSpPr>
            <a:spLocks noGrp="1"/>
          </p:cNvSpPr>
          <p:nvPr>
            <p:ph type="body" sz="quarter" idx="36" hasCustomPrompt="1"/>
          </p:nvPr>
        </p:nvSpPr>
        <p:spPr>
          <a:xfrm>
            <a:off x="444146" y="3671130"/>
            <a:ext cx="291470" cy="265922"/>
          </a:xfrm>
          <a:prstGeom prst="rect">
            <a:avLst/>
          </a:prstGeom>
        </p:spPr>
        <p:txBody>
          <a:bodyPr vert="horz" lIns="72000" rIns="0"/>
          <a:lstStyle>
            <a:lvl1pPr marL="74295" indent="0" algn="l">
              <a:buNone/>
              <a:defRPr sz="1200" b="1" i="0"/>
            </a:lvl1pPr>
          </a:lstStyle>
          <a:p>
            <a:pPr lvl="0"/>
            <a:r>
              <a:rPr lang="en-US"/>
              <a:t>E</a:t>
            </a:r>
          </a:p>
        </p:txBody>
      </p:sp>
    </p:spTree>
    <p:extLst>
      <p:ext uri="{BB962C8B-B14F-4D97-AF65-F5344CB8AC3E}">
        <p14:creationId xmlns:p14="http://schemas.microsoft.com/office/powerpoint/2010/main" val="1164264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16" name="Picture Placeholder 4"/>
          <p:cNvSpPr>
            <a:spLocks noGrp="1"/>
          </p:cNvSpPr>
          <p:nvPr>
            <p:ph type="pic" sz="quarter" idx="14" hasCustomPrompt="1"/>
          </p:nvPr>
        </p:nvSpPr>
        <p:spPr>
          <a:xfrm>
            <a:off x="453644" y="1827362"/>
            <a:ext cx="3904707" cy="2449671"/>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t>‹#›</a:t>
            </a:fld>
            <a:endParaRPr lang="en-US" dirty="0"/>
          </a:p>
        </p:txBody>
      </p:sp>
      <p:sp>
        <p:nvSpPr>
          <p:cNvPr id="17" name="Picture Placeholder 4"/>
          <p:cNvSpPr>
            <a:spLocks noGrp="1"/>
          </p:cNvSpPr>
          <p:nvPr>
            <p:ph type="pic" sz="quarter" idx="20" hasCustomPrompt="1"/>
          </p:nvPr>
        </p:nvSpPr>
        <p:spPr>
          <a:xfrm>
            <a:off x="4776839" y="1827362"/>
            <a:ext cx="3916516" cy="2449671"/>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18" name="Text Placeholder 5"/>
          <p:cNvSpPr>
            <a:spLocks noGrp="1"/>
          </p:cNvSpPr>
          <p:nvPr>
            <p:ph type="body" sz="quarter" idx="21" hasCustomPrompt="1"/>
          </p:nvPr>
        </p:nvSpPr>
        <p:spPr>
          <a:xfrm>
            <a:off x="451705" y="1225685"/>
            <a:ext cx="3907264"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9" name="Text Placeholder 5"/>
          <p:cNvSpPr>
            <a:spLocks noGrp="1"/>
          </p:cNvSpPr>
          <p:nvPr>
            <p:ph type="body" sz="quarter" idx="22" hasCustomPrompt="1"/>
          </p:nvPr>
        </p:nvSpPr>
        <p:spPr>
          <a:xfrm>
            <a:off x="4776485" y="1225685"/>
            <a:ext cx="3907264"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4" y="1091048"/>
            <a:ext cx="8235758" cy="3319317"/>
          </a:xfrm>
          <a:prstGeom prst="rect">
            <a:avLst/>
          </a:prstGeom>
        </p:spPr>
        <p:txBody>
          <a:bodyPr/>
          <a:lstStyle>
            <a:lvl1pPr>
              <a:lnSpc>
                <a:spcPct val="150000"/>
              </a:lnSpc>
              <a:defRPr sz="1500"/>
            </a:lvl1pPr>
            <a:lvl2pPr>
              <a:lnSpc>
                <a:spcPct val="150000"/>
              </a:lnSpc>
              <a:defRPr sz="1500"/>
            </a:lvl2pPr>
            <a:lvl3pPr>
              <a:lnSpc>
                <a:spcPct val="150000"/>
              </a:lnSpc>
              <a:defRPr sz="1500"/>
            </a:lvl3pPr>
            <a:lvl4pPr>
              <a:lnSpc>
                <a:spcPct val="150000"/>
              </a:lnSpc>
              <a:defRPr sz="1500"/>
            </a:lvl4pPr>
            <a:lvl5pPr>
              <a:lnSpc>
                <a:spcPct val="150000"/>
              </a:lnSpc>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2" name="Title 1"/>
          <p:cNvSpPr>
            <a:spLocks noGrp="1"/>
          </p:cNvSpPr>
          <p:nvPr>
            <p:ph type="title" hasCustomPrompt="1"/>
          </p:nvPr>
        </p:nvSpPr>
        <p:spPr/>
        <p:txBody>
          <a:bodyPr/>
          <a:lstStyle/>
          <a:p>
            <a:r>
              <a:rPr lang="en-US"/>
              <a:t>Agenda Slide</a:t>
            </a:r>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US"/>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t>‹#›</a:t>
            </a:fld>
            <a:endParaRPr lang="en-US" dirty="0"/>
          </a:p>
        </p:txBody>
      </p:sp>
      <p:cxnSp>
        <p:nvCxnSpPr>
          <p:cNvPr id="16" name="Straight Connector 15"/>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6"/>
            <a:ext cx="3958108" cy="1372810"/>
          </a:xfrm>
          <a:prstGeom prst="rect">
            <a:avLst/>
          </a:prstGeom>
        </p:spPr>
        <p:txBody>
          <a:bodyPr>
            <a:noAutofit/>
          </a:bodyPr>
          <a:lstStyle>
            <a:lvl1pPr>
              <a:spcBef>
                <a:spcPts val="400"/>
              </a:spcBef>
              <a:defRPr sz="1100"/>
            </a:lvl1pPr>
            <a:lvl2pPr>
              <a:spcBef>
                <a:spcPts val="400"/>
              </a:spcBef>
              <a:defRPr sz="1100"/>
            </a:lvl2pPr>
            <a:lvl3pPr>
              <a:spcBef>
                <a:spcPts val="400"/>
              </a:spcBef>
              <a:defRPr sz="1100"/>
            </a:lvl3pPr>
            <a:lvl4pPr>
              <a:spcBef>
                <a:spcPts val="400"/>
              </a:spcBef>
              <a:defRPr sz="1100"/>
            </a:lvl4pPr>
            <a:lvl5pPr>
              <a:spcBef>
                <a:spcPts val="400"/>
              </a:spcBef>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1" name="Text Placeholder 12"/>
          <p:cNvSpPr>
            <a:spLocks noGrp="1"/>
          </p:cNvSpPr>
          <p:nvPr>
            <p:ph type="body" sz="quarter" idx="12" hasCustomPrompt="1"/>
          </p:nvPr>
        </p:nvSpPr>
        <p:spPr>
          <a:xfrm>
            <a:off x="4746871" y="1184816"/>
            <a:ext cx="3946485" cy="1372810"/>
          </a:xfrm>
          <a:prstGeom prst="rect">
            <a:avLst/>
          </a:prstGeom>
        </p:spPr>
        <p:txBody>
          <a:bodyPr>
            <a:noAutofit/>
          </a:bodyPr>
          <a:lstStyle>
            <a:lvl1pPr>
              <a:spcBef>
                <a:spcPts val="400"/>
              </a:spcBef>
              <a:defRPr sz="1100"/>
            </a:lvl1pPr>
            <a:lvl2pPr>
              <a:spcBef>
                <a:spcPts val="400"/>
              </a:spcBef>
              <a:defRPr sz="1100"/>
            </a:lvl2pPr>
            <a:lvl3pPr>
              <a:spcBef>
                <a:spcPts val="400"/>
              </a:spcBef>
              <a:defRPr sz="1100"/>
            </a:lvl3pPr>
            <a:lvl4pPr>
              <a:spcBef>
                <a:spcPts val="400"/>
              </a:spcBef>
              <a:defRPr sz="1100"/>
            </a:lvl4pPr>
            <a:lvl5pPr>
              <a:spcBef>
                <a:spcPts val="400"/>
              </a:spcBef>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2" name="Text Placeholder 12"/>
          <p:cNvSpPr>
            <a:spLocks noGrp="1"/>
          </p:cNvSpPr>
          <p:nvPr>
            <p:ph type="body" sz="quarter" idx="13" hasCustomPrompt="1"/>
          </p:nvPr>
        </p:nvSpPr>
        <p:spPr>
          <a:xfrm>
            <a:off x="450645" y="2902859"/>
            <a:ext cx="3958108" cy="1372810"/>
          </a:xfrm>
          <a:prstGeom prst="rect">
            <a:avLst/>
          </a:prstGeom>
        </p:spPr>
        <p:txBody>
          <a:bodyPr>
            <a:noAutofit/>
          </a:bodyPr>
          <a:lstStyle>
            <a:lvl1pPr>
              <a:spcBef>
                <a:spcPts val="400"/>
              </a:spcBef>
              <a:defRPr sz="1100"/>
            </a:lvl1pPr>
            <a:lvl2pPr>
              <a:spcBef>
                <a:spcPts val="400"/>
              </a:spcBef>
              <a:defRPr sz="1100"/>
            </a:lvl2pPr>
            <a:lvl3pPr>
              <a:spcBef>
                <a:spcPts val="400"/>
              </a:spcBef>
              <a:defRPr sz="1100"/>
            </a:lvl3pPr>
            <a:lvl4pPr>
              <a:spcBef>
                <a:spcPts val="400"/>
              </a:spcBef>
              <a:defRPr sz="1100"/>
            </a:lvl4pPr>
            <a:lvl5pPr>
              <a:spcBef>
                <a:spcPts val="400"/>
              </a:spcBef>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3" name="Text Placeholder 12"/>
          <p:cNvSpPr>
            <a:spLocks noGrp="1"/>
          </p:cNvSpPr>
          <p:nvPr>
            <p:ph type="body" sz="quarter" idx="14" hasCustomPrompt="1"/>
          </p:nvPr>
        </p:nvSpPr>
        <p:spPr>
          <a:xfrm>
            <a:off x="4746871" y="2902859"/>
            <a:ext cx="3946485" cy="1372810"/>
          </a:xfrm>
          <a:prstGeom prst="rect">
            <a:avLst/>
          </a:prstGeom>
        </p:spPr>
        <p:txBody>
          <a:bodyPr lIns="91440">
            <a:noAutofit/>
          </a:bodyPr>
          <a:lstStyle>
            <a:lvl1pPr>
              <a:spcBef>
                <a:spcPts val="400"/>
              </a:spcBef>
              <a:defRPr sz="1100" kern="1200"/>
            </a:lvl1pPr>
            <a:lvl2pPr>
              <a:spcBef>
                <a:spcPts val="400"/>
              </a:spcBef>
              <a:defRPr sz="1100"/>
            </a:lvl2pPr>
            <a:lvl3pPr>
              <a:spcBef>
                <a:spcPts val="400"/>
              </a:spcBef>
              <a:defRPr sz="1100" kern="1200"/>
            </a:lvl3pPr>
            <a:lvl4pPr>
              <a:spcBef>
                <a:spcPts val="400"/>
              </a:spcBef>
              <a:defRPr sz="1100" kern="1200"/>
            </a:lvl4pPr>
            <a:lvl5pPr>
              <a:spcBef>
                <a:spcPts val="400"/>
              </a:spcBef>
              <a:defRPr sz="1100"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cxnSp>
        <p:nvCxnSpPr>
          <p:cNvPr id="5" name="Straight Connector 4"/>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a:defRPr sz="1100"/>
            </a:lvl1pPr>
            <a:lvl2pPr>
              <a:defRPr sz="1100"/>
            </a:lvl2pPr>
            <a:lvl3pPr>
              <a:defRPr sz="1100"/>
            </a:lvl3pPr>
            <a:lvl4pPr>
              <a:defRPr sz="1100"/>
            </a:lvl4pPr>
            <a:lvl5pP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t>‹#›</a:t>
            </a:fld>
            <a:endParaRPr lang="en-US" dirty="0"/>
          </a:p>
        </p:txBody>
      </p:sp>
      <p:sp>
        <p:nvSpPr>
          <p:cNvPr id="15" name="Text Placeholder 5"/>
          <p:cNvSpPr>
            <a:spLocks noGrp="1"/>
          </p:cNvSpPr>
          <p:nvPr>
            <p:ph type="body" sz="quarter" idx="21" hasCustomPrompt="1"/>
          </p:nvPr>
        </p:nvSpPr>
        <p:spPr>
          <a:xfrm>
            <a:off x="451705" y="1187778"/>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a:defRPr sz="1100"/>
            </a:lvl1pPr>
            <a:lvl2pPr>
              <a:defRPr sz="1100"/>
            </a:lvl2pPr>
            <a:lvl3pPr>
              <a:defRPr sz="1100"/>
            </a:lvl3pPr>
            <a:lvl4pPr>
              <a:defRPr sz="1100"/>
            </a:lvl4pPr>
            <a:lvl5pP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7" name="Text Placeholder 5"/>
          <p:cNvSpPr>
            <a:spLocks noGrp="1"/>
          </p:cNvSpPr>
          <p:nvPr>
            <p:ph type="body" sz="quarter" idx="23" hasCustomPrompt="1"/>
          </p:nvPr>
        </p:nvSpPr>
        <p:spPr>
          <a:xfrm>
            <a:off x="4731220" y="1187778"/>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
        <p:nvSpPr>
          <p:cNvPr id="28" name="Text Placeholder 12"/>
          <p:cNvSpPr>
            <a:spLocks noGrp="1"/>
          </p:cNvSpPr>
          <p:nvPr>
            <p:ph type="body" sz="quarter" idx="24" hasCustomPrompt="1"/>
          </p:nvPr>
        </p:nvSpPr>
        <p:spPr>
          <a:xfrm>
            <a:off x="450645" y="3153954"/>
            <a:ext cx="3958108" cy="1133260"/>
          </a:xfrm>
          <a:prstGeom prst="rect">
            <a:avLst/>
          </a:prstGeom>
        </p:spPr>
        <p:txBody>
          <a:bodyPr>
            <a:noAutofit/>
          </a:bodyPr>
          <a:lstStyle>
            <a:lvl1pPr>
              <a:defRPr sz="1100"/>
            </a:lvl1pPr>
            <a:lvl2pPr>
              <a:defRPr sz="1100"/>
            </a:lvl2pPr>
            <a:lvl3pPr>
              <a:defRPr sz="1100"/>
            </a:lvl3pPr>
            <a:lvl4pPr>
              <a:defRPr sz="1100"/>
            </a:lvl4pPr>
            <a:lvl5pP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9" name="Text Placeholder 5"/>
          <p:cNvSpPr>
            <a:spLocks noGrp="1"/>
          </p:cNvSpPr>
          <p:nvPr>
            <p:ph type="body" sz="quarter" idx="25" hasCustomPrompt="1"/>
          </p:nvPr>
        </p:nvSpPr>
        <p:spPr>
          <a:xfrm>
            <a:off x="451705" y="2834930"/>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
        <p:nvSpPr>
          <p:cNvPr id="30" name="Text Placeholder 12"/>
          <p:cNvSpPr>
            <a:spLocks noGrp="1"/>
          </p:cNvSpPr>
          <p:nvPr>
            <p:ph type="body" sz="quarter" idx="26" hasCustomPrompt="1"/>
          </p:nvPr>
        </p:nvSpPr>
        <p:spPr>
          <a:xfrm>
            <a:off x="4730160" y="3153954"/>
            <a:ext cx="3958108" cy="1133260"/>
          </a:xfrm>
          <a:prstGeom prst="rect">
            <a:avLst/>
          </a:prstGeom>
        </p:spPr>
        <p:txBody>
          <a:bodyPr>
            <a:noAutofit/>
          </a:bodyPr>
          <a:lstStyle>
            <a:lvl1pPr>
              <a:defRPr sz="1100"/>
            </a:lvl1pPr>
            <a:lvl2pPr>
              <a:defRPr sz="1100"/>
            </a:lvl2pPr>
            <a:lvl3pPr>
              <a:defRPr sz="1100"/>
            </a:lvl3pPr>
            <a:lvl4pPr>
              <a:defRPr sz="1100"/>
            </a:lvl4pPr>
            <a:lvl5pP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31" name="Text Placeholder 5"/>
          <p:cNvSpPr>
            <a:spLocks noGrp="1"/>
          </p:cNvSpPr>
          <p:nvPr>
            <p:ph type="body" sz="quarter" idx="27" hasCustomPrompt="1"/>
          </p:nvPr>
        </p:nvSpPr>
        <p:spPr>
          <a:xfrm>
            <a:off x="4731220" y="2834930"/>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ur Block">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4" name="Title 2"/>
          <p:cNvSpPr>
            <a:spLocks noGrp="1"/>
          </p:cNvSpPr>
          <p:nvPr>
            <p:ph type="title" hasCustomPrompt="1"/>
          </p:nvPr>
        </p:nvSpPr>
        <p:spPr>
          <a:xfrm>
            <a:off x="578613" y="2147713"/>
            <a:ext cx="7983283" cy="545372"/>
          </a:xfrm>
          <a:prstGeom prst="rect">
            <a:avLst/>
          </a:prstGeom>
        </p:spPr>
        <p:txBody>
          <a:bodyPr lIns="0" tIns="0" rIns="0" bIns="0" anchor="t" anchorCtr="0"/>
          <a:lstStyle>
            <a:lvl1pPr algn="l">
              <a:defRPr sz="1800" b="0" i="0" cap="none" spc="90" baseline="0">
                <a:solidFill>
                  <a:srgbClr val="FFFFFF"/>
                </a:solidFill>
                <a:latin typeface="Verdana"/>
                <a:cs typeface="Verdana"/>
              </a:defRPr>
            </a:lvl1pPr>
          </a:lstStyle>
          <a:p>
            <a:r>
              <a:rPr lang="en-US" dirty="0"/>
              <a:t>Title of Presentation</a:t>
            </a:r>
            <a:br>
              <a:rPr lang="en-US" dirty="0"/>
            </a:br>
            <a:r>
              <a:rPr lang="en-US" dirty="0"/>
              <a:t>Second Line Title</a:t>
            </a:r>
          </a:p>
        </p:txBody>
      </p:sp>
      <p:sp>
        <p:nvSpPr>
          <p:cNvPr id="15" name="Text Placeholder 19"/>
          <p:cNvSpPr>
            <a:spLocks noGrp="1"/>
          </p:cNvSpPr>
          <p:nvPr>
            <p:ph type="body" sz="quarter" idx="11" hasCustomPrompt="1"/>
          </p:nvPr>
        </p:nvSpPr>
        <p:spPr>
          <a:xfrm>
            <a:off x="578619" y="2789595"/>
            <a:ext cx="798327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US" dirty="0"/>
              <a:t>Click to Add Subtitle</a:t>
            </a:r>
          </a:p>
        </p:txBody>
      </p:sp>
      <p:cxnSp>
        <p:nvCxnSpPr>
          <p:cNvPr id="20" name="Straight Connector 19"/>
          <p:cNvCxnSpPr/>
          <p:nvPr userDrawn="1"/>
        </p:nvCxnSpPr>
        <p:spPr>
          <a:xfrm>
            <a:off x="575017" y="3301488"/>
            <a:ext cx="7977462" cy="3872"/>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19"/>
          <p:cNvSpPr>
            <a:spLocks noGrp="1"/>
          </p:cNvSpPr>
          <p:nvPr>
            <p:ph type="body" sz="quarter" idx="12" hasCustomPrompt="1"/>
          </p:nvPr>
        </p:nvSpPr>
        <p:spPr>
          <a:xfrm>
            <a:off x="589667" y="3408321"/>
            <a:ext cx="7969650"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US" dirty="0"/>
              <a:t>Click to Add Presenter Name, Title, Company</a:t>
            </a:r>
          </a:p>
        </p:txBody>
      </p:sp>
      <p:sp>
        <p:nvSpPr>
          <p:cNvPr id="22" name="Text Placeholder 19"/>
          <p:cNvSpPr>
            <a:spLocks noGrp="1"/>
          </p:cNvSpPr>
          <p:nvPr>
            <p:ph type="body" sz="quarter" idx="14" hasCustomPrompt="1"/>
          </p:nvPr>
        </p:nvSpPr>
        <p:spPr>
          <a:xfrm>
            <a:off x="589648" y="3833759"/>
            <a:ext cx="7969674"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US" dirty="0"/>
              <a:t>Click to Add Date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278" y="1328360"/>
            <a:ext cx="3046381" cy="728332"/>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US"/>
              <a:t>‹#›</a:t>
            </a:fld>
            <a:endParaRPr lang="en-US" dirty="0"/>
          </a:p>
        </p:txBody>
      </p:sp>
      <p:sp>
        <p:nvSpPr>
          <p:cNvPr id="21" name="Text Placeholder 11"/>
          <p:cNvSpPr>
            <a:spLocks noGrp="1"/>
          </p:cNvSpPr>
          <p:nvPr>
            <p:ph type="body" sz="quarter" idx="21" hasCustomPrompt="1"/>
          </p:nvPr>
        </p:nvSpPr>
        <p:spPr>
          <a:xfrm>
            <a:off x="3830320" y="1249033"/>
            <a:ext cx="4859760" cy="917367"/>
          </a:xfrm>
          <a:prstGeom prst="rect">
            <a:avLst/>
          </a:prstGeom>
        </p:spPr>
        <p:txBody>
          <a:bodyPr>
            <a:noAutofit/>
          </a:bodyPr>
          <a:lstStyle>
            <a:lvl1pPr>
              <a:defRPr sz="1200"/>
            </a:lvl1pPr>
          </a:lstStyle>
          <a:p>
            <a:pPr lvl="0"/>
            <a:r>
              <a:rPr lang="en-US" dirty="0"/>
              <a:t>Add text here</a:t>
            </a:r>
          </a:p>
          <a:p>
            <a:pPr lvl="0"/>
            <a:endParaRPr lang="en-US"/>
          </a:p>
        </p:txBody>
      </p:sp>
      <p:sp>
        <p:nvSpPr>
          <p:cNvPr id="10" name="Text Placeholder 15"/>
          <p:cNvSpPr>
            <a:spLocks noGrp="1"/>
          </p:cNvSpPr>
          <p:nvPr>
            <p:ph type="body" sz="quarter" idx="22" hasCustomPrompt="1"/>
          </p:nvPr>
        </p:nvSpPr>
        <p:spPr>
          <a:xfrm>
            <a:off x="451278" y="2387790"/>
            <a:ext cx="3046381" cy="728332"/>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11" name="Text Placeholder 11"/>
          <p:cNvSpPr>
            <a:spLocks noGrp="1"/>
          </p:cNvSpPr>
          <p:nvPr>
            <p:ph type="body" sz="quarter" idx="23" hasCustomPrompt="1"/>
          </p:nvPr>
        </p:nvSpPr>
        <p:spPr>
          <a:xfrm>
            <a:off x="3830320" y="2308463"/>
            <a:ext cx="4859760" cy="917367"/>
          </a:xfrm>
          <a:prstGeom prst="rect">
            <a:avLst/>
          </a:prstGeom>
        </p:spPr>
        <p:txBody>
          <a:bodyPr>
            <a:noAutofit/>
          </a:bodyPr>
          <a:lstStyle>
            <a:lvl1pPr>
              <a:defRPr sz="1200"/>
            </a:lvl1pPr>
          </a:lstStyle>
          <a:p>
            <a:pPr lvl="0"/>
            <a:r>
              <a:rPr lang="en-US" dirty="0"/>
              <a:t>Add text here</a:t>
            </a:r>
          </a:p>
          <a:p>
            <a:pPr lvl="0"/>
            <a:endParaRPr lang="en-US"/>
          </a:p>
        </p:txBody>
      </p:sp>
      <p:sp>
        <p:nvSpPr>
          <p:cNvPr id="12" name="Text Placeholder 15"/>
          <p:cNvSpPr>
            <a:spLocks noGrp="1"/>
          </p:cNvSpPr>
          <p:nvPr>
            <p:ph type="body" sz="quarter" idx="24" hasCustomPrompt="1"/>
          </p:nvPr>
        </p:nvSpPr>
        <p:spPr>
          <a:xfrm>
            <a:off x="451278" y="3447219"/>
            <a:ext cx="3046381" cy="728332"/>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a:defRPr sz="1200"/>
            </a:lvl1pPr>
          </a:lstStyle>
          <a:p>
            <a:pPr lvl="0"/>
            <a:r>
              <a:rPr lang="en-US" dirty="0"/>
              <a:t>Add text here</a:t>
            </a:r>
          </a:p>
          <a:p>
            <a:pPr lvl="0"/>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1" y="1175640"/>
            <a:ext cx="3949192" cy="601980"/>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a:t>Click to Edit Title</a:t>
            </a:r>
            <a:endParaRPr lang="en-US"/>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US"/>
              <a:t>‹#›</a:t>
            </a:fld>
            <a:endParaRPr lang="en-US" dirty="0"/>
          </a:p>
        </p:txBody>
      </p:sp>
      <p:sp>
        <p:nvSpPr>
          <p:cNvPr id="10" name="Text Placeholder 5"/>
          <p:cNvSpPr>
            <a:spLocks noGrp="1"/>
          </p:cNvSpPr>
          <p:nvPr>
            <p:ph type="body" sz="quarter" idx="26" hasCustomPrompt="1"/>
          </p:nvPr>
        </p:nvSpPr>
        <p:spPr>
          <a:xfrm>
            <a:off x="447736" y="3426402"/>
            <a:ext cx="8246492" cy="961673"/>
          </a:xfrm>
          <a:prstGeom prst="rect">
            <a:avLst/>
          </a:prstGeom>
        </p:spPr>
        <p:txBody>
          <a:bodyPr>
            <a:noAutofit/>
          </a:bodyPr>
          <a:lstStyle>
            <a:lvl1pPr marL="0" marR="0" indent="0" algn="l" defTabSz="456565" rtl="0" eaLnBrk="1" fontAlgn="base" latinLnBrk="0" hangingPunct="1">
              <a:spcBef>
                <a:spcPct val="20000"/>
              </a:spcBef>
              <a:spcAft>
                <a:spcPct val="0"/>
              </a:spcAft>
              <a:buClr>
                <a:schemeClr val="accent1"/>
              </a:buClr>
              <a:buSzTx/>
              <a:buFontTx/>
              <a:buNone/>
              <a:defRPr sz="1800" b="1" i="0">
                <a:solidFill>
                  <a:schemeClr val="accent1"/>
                </a:solidFill>
              </a:defRPr>
            </a:lvl1pPr>
          </a:lstStyle>
          <a:p>
            <a:pPr lvl="0"/>
            <a:r>
              <a:rPr lang="en-US"/>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26" name="Text Placeholder 12"/>
          <p:cNvSpPr>
            <a:spLocks noGrp="1"/>
          </p:cNvSpPr>
          <p:nvPr>
            <p:ph type="body" sz="quarter" idx="21" hasCustomPrompt="1"/>
          </p:nvPr>
        </p:nvSpPr>
        <p:spPr>
          <a:xfrm>
            <a:off x="6789827" y="1853282"/>
            <a:ext cx="1893094" cy="2541927"/>
          </a:xfrm>
          <a:prstGeom prst="rect">
            <a:avLst/>
          </a:prstGeom>
        </p:spPr>
        <p:txBody>
          <a:bodyPr>
            <a:noAutofit/>
          </a:bodyPr>
          <a:lstStyle>
            <a:lvl1pPr marL="0" indent="-137160">
              <a:buClr>
                <a:schemeClr val="accent4"/>
              </a:buClr>
              <a:defRPr sz="900"/>
            </a:lvl1pPr>
            <a:lvl2pPr marL="269875" indent="-136525">
              <a:buClr>
                <a:schemeClr val="accent4"/>
              </a:buClr>
              <a:defRPr sz="900"/>
            </a:lvl2pPr>
            <a:lvl3pPr marL="360045" indent="-136525" algn="l">
              <a:buClr>
                <a:schemeClr val="accent4"/>
              </a:buClr>
              <a:defRPr sz="900"/>
            </a:lvl3pPr>
            <a:lvl4pPr marL="511175" indent="-136525">
              <a:buClr>
                <a:schemeClr val="accent4"/>
              </a:buClr>
              <a:defRPr sz="900"/>
            </a:lvl4pPr>
            <a:lvl5pPr marL="655320" indent="-136525">
              <a:buClr>
                <a:schemeClr val="accent4"/>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t>‹#›</a:t>
            </a:fld>
            <a:endParaRPr lang="en-US" dirty="0"/>
          </a:p>
        </p:txBody>
      </p:sp>
      <p:sp>
        <p:nvSpPr>
          <p:cNvPr id="17" name="Text Placeholder 15"/>
          <p:cNvSpPr>
            <a:spLocks noGrp="1"/>
          </p:cNvSpPr>
          <p:nvPr>
            <p:ph type="body" sz="quarter" idx="23" hasCustomPrompt="1"/>
          </p:nvPr>
        </p:nvSpPr>
        <p:spPr>
          <a:xfrm>
            <a:off x="449782" y="1175640"/>
            <a:ext cx="1891549" cy="601980"/>
          </a:xfrm>
          <a:prstGeom prst="rect">
            <a:avLst/>
          </a:prstGeom>
          <a:solidFill>
            <a:schemeClr val="accent3"/>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
        <p:nvSpPr>
          <p:cNvPr id="33" name="Text Placeholder 12"/>
          <p:cNvSpPr>
            <a:spLocks noGrp="1"/>
          </p:cNvSpPr>
          <p:nvPr>
            <p:ph type="body" sz="quarter" idx="28" hasCustomPrompt="1"/>
          </p:nvPr>
        </p:nvSpPr>
        <p:spPr>
          <a:xfrm>
            <a:off x="4590764" y="1853282"/>
            <a:ext cx="1893094" cy="2541927"/>
          </a:xfrm>
          <a:prstGeom prst="rect">
            <a:avLst/>
          </a:prstGeom>
        </p:spPr>
        <p:txBody>
          <a:bodyPr>
            <a:noAutofit/>
          </a:bodyPr>
          <a:lstStyle>
            <a:lvl1pPr marL="0" indent="-137160">
              <a:buClr>
                <a:schemeClr val="accent2"/>
              </a:buClr>
              <a:defRPr sz="900"/>
            </a:lvl1pPr>
            <a:lvl2pPr marL="269875" indent="-136525">
              <a:buClr>
                <a:schemeClr val="accent2"/>
              </a:buClr>
              <a:defRPr sz="900"/>
            </a:lvl2pPr>
            <a:lvl3pPr marL="360045" indent="-136525" algn="l">
              <a:buClr>
                <a:schemeClr val="accent2"/>
              </a:buClr>
              <a:defRPr sz="900"/>
            </a:lvl3pPr>
            <a:lvl4pPr marL="511175" indent="-136525">
              <a:buClr>
                <a:schemeClr val="accent2"/>
              </a:buClr>
              <a:defRPr sz="900"/>
            </a:lvl4pPr>
            <a:lvl5pPr marL="655320" indent="-136525">
              <a:buClr>
                <a:schemeClr val="accent2"/>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34" name="Text Placeholder 12"/>
          <p:cNvSpPr>
            <a:spLocks noGrp="1"/>
          </p:cNvSpPr>
          <p:nvPr>
            <p:ph type="body" sz="quarter" idx="29" hasCustomPrompt="1"/>
          </p:nvPr>
        </p:nvSpPr>
        <p:spPr>
          <a:xfrm>
            <a:off x="2520125" y="1853282"/>
            <a:ext cx="1893094" cy="2541927"/>
          </a:xfrm>
          <a:prstGeom prst="rect">
            <a:avLst/>
          </a:prstGeom>
        </p:spPr>
        <p:txBody>
          <a:bodyPr>
            <a:noAutofit/>
          </a:bodyPr>
          <a:lstStyle>
            <a:lvl1pPr marL="0" indent="-137160">
              <a:buClr>
                <a:schemeClr val="accent5"/>
              </a:buClr>
              <a:defRPr sz="900"/>
            </a:lvl1pPr>
            <a:lvl2pPr marL="269875" indent="-136525">
              <a:buClr>
                <a:schemeClr val="accent5"/>
              </a:buClr>
              <a:defRPr sz="900"/>
            </a:lvl2pPr>
            <a:lvl3pPr marL="360045" indent="-136525" algn="l">
              <a:buClr>
                <a:schemeClr val="accent5"/>
              </a:buClr>
              <a:defRPr sz="900"/>
            </a:lvl3pPr>
            <a:lvl4pPr marL="511175" indent="-136525">
              <a:buClr>
                <a:schemeClr val="accent5"/>
              </a:buClr>
              <a:defRPr sz="900"/>
            </a:lvl4pPr>
            <a:lvl5pPr marL="655320" indent="-136525">
              <a:buClr>
                <a:schemeClr val="accent5"/>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35" name="Text Placeholder 12"/>
          <p:cNvSpPr>
            <a:spLocks noGrp="1"/>
          </p:cNvSpPr>
          <p:nvPr>
            <p:ph type="body" sz="quarter" idx="30" hasCustomPrompt="1"/>
          </p:nvPr>
        </p:nvSpPr>
        <p:spPr>
          <a:xfrm>
            <a:off x="449486" y="1853282"/>
            <a:ext cx="1893094" cy="2541927"/>
          </a:xfrm>
          <a:prstGeom prst="rect">
            <a:avLst/>
          </a:prstGeom>
        </p:spPr>
        <p:txBody>
          <a:bodyPr>
            <a:noAutofit/>
          </a:bodyPr>
          <a:lstStyle>
            <a:lvl1pPr marL="0" indent="-137160">
              <a:buClr>
                <a:schemeClr val="accent3"/>
              </a:buClr>
              <a:defRPr sz="900"/>
            </a:lvl1pPr>
            <a:lvl2pPr marL="269875" indent="-136525">
              <a:buClr>
                <a:schemeClr val="accent3"/>
              </a:buClr>
              <a:defRPr sz="900"/>
            </a:lvl2pPr>
            <a:lvl3pPr marL="360045" indent="-136525" algn="l">
              <a:buClr>
                <a:schemeClr val="accent3"/>
              </a:buClr>
              <a:defRPr sz="900"/>
            </a:lvl3pPr>
            <a:lvl4pPr marL="511175" indent="-136525">
              <a:buClr>
                <a:schemeClr val="accent3"/>
              </a:buClr>
              <a:defRPr sz="900"/>
            </a:lvl4pPr>
            <a:lvl5pPr marL="655320" indent="-136525">
              <a:buClr>
                <a:schemeClr val="accent3"/>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36" name="Text Placeholder 15"/>
          <p:cNvSpPr>
            <a:spLocks noGrp="1"/>
          </p:cNvSpPr>
          <p:nvPr>
            <p:ph type="body" sz="quarter" idx="31" hasCustomPrompt="1"/>
          </p:nvPr>
        </p:nvSpPr>
        <p:spPr>
          <a:xfrm>
            <a:off x="2523302" y="1175640"/>
            <a:ext cx="1891549" cy="601980"/>
          </a:xfrm>
          <a:prstGeom prst="rect">
            <a:avLst/>
          </a:prstGeom>
          <a:solidFill>
            <a:schemeClr val="accent5"/>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
        <p:nvSpPr>
          <p:cNvPr id="37" name="Text Placeholder 15"/>
          <p:cNvSpPr>
            <a:spLocks noGrp="1"/>
          </p:cNvSpPr>
          <p:nvPr>
            <p:ph type="body" sz="quarter" idx="32" hasCustomPrompt="1"/>
          </p:nvPr>
        </p:nvSpPr>
        <p:spPr>
          <a:xfrm>
            <a:off x="4588180" y="1175640"/>
            <a:ext cx="1891549" cy="601980"/>
          </a:xfrm>
          <a:prstGeom prst="rect">
            <a:avLst/>
          </a:prstGeom>
          <a:solidFill>
            <a:schemeClr val="accent2"/>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
        <p:nvSpPr>
          <p:cNvPr id="38" name="Text Placeholder 15"/>
          <p:cNvSpPr>
            <a:spLocks noGrp="1"/>
          </p:cNvSpPr>
          <p:nvPr>
            <p:ph type="body" sz="quarter" idx="33" hasCustomPrompt="1"/>
          </p:nvPr>
        </p:nvSpPr>
        <p:spPr>
          <a:xfrm>
            <a:off x="6798763" y="1175640"/>
            <a:ext cx="1891549" cy="601980"/>
          </a:xfrm>
          <a:prstGeom prst="rect">
            <a:avLst/>
          </a:prstGeom>
          <a:solidFill>
            <a:schemeClr val="accent4"/>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a:t>Contact Information</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t>‹#›</a:t>
            </a:fld>
            <a:endParaRPr lang="en-US" dirty="0"/>
          </a:p>
        </p:txBody>
      </p:sp>
      <p:sp>
        <p:nvSpPr>
          <p:cNvPr id="20" name="Text Placeholder 5"/>
          <p:cNvSpPr>
            <a:spLocks noGrp="1"/>
          </p:cNvSpPr>
          <p:nvPr>
            <p:ph type="body" sz="quarter" idx="11" hasCustomPrompt="1"/>
          </p:nvPr>
        </p:nvSpPr>
        <p:spPr>
          <a:xfrm>
            <a:off x="441729" y="1136673"/>
            <a:ext cx="8246851" cy="311874"/>
          </a:xfrm>
          <a:prstGeom prst="rect">
            <a:avLst/>
          </a:prstGeom>
        </p:spPr>
        <p:txBody>
          <a:bodyPr lIns="144000" rIns="144000">
            <a:normAutofit/>
          </a:bodyPr>
          <a:lstStyle>
            <a:lvl1pPr marL="0" indent="0">
              <a:buFontTx/>
              <a:buNone/>
              <a:defRPr sz="1400" b="1" i="0"/>
            </a:lvl1pPr>
          </a:lstStyle>
          <a:p>
            <a:pPr lvl="0"/>
            <a:r>
              <a:rPr lang="en-US"/>
              <a:t>Name</a:t>
            </a:r>
          </a:p>
        </p:txBody>
      </p:sp>
      <p:sp>
        <p:nvSpPr>
          <p:cNvPr id="21" name="Text Placeholder 2"/>
          <p:cNvSpPr>
            <a:spLocks noGrp="1"/>
          </p:cNvSpPr>
          <p:nvPr>
            <p:ph idx="13" hasCustomPrompt="1"/>
          </p:nvPr>
        </p:nvSpPr>
        <p:spPr bwMode="auto">
          <a:xfrm>
            <a:off x="441727" y="1433951"/>
            <a:ext cx="8239912" cy="358545"/>
          </a:xfrm>
          <a:prstGeom prst="rect">
            <a:avLst/>
          </a:prstGeom>
          <a:noFill/>
          <a:ln w="9525">
            <a:noFill/>
            <a:miter lim="800000"/>
          </a:ln>
        </p:spPr>
        <p:txBody>
          <a:bodyPr vert="horz" wrap="square" lIns="72000" tIns="45716" rIns="7200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r>
              <a:rPr lang="en-US"/>
              <a:t>Title</a:t>
            </a:r>
          </a:p>
        </p:txBody>
      </p:sp>
      <p:sp>
        <p:nvSpPr>
          <p:cNvPr id="22" name="Text Placeholder 2"/>
          <p:cNvSpPr>
            <a:spLocks noGrp="1"/>
          </p:cNvSpPr>
          <p:nvPr>
            <p:ph idx="16" hasCustomPrompt="1"/>
          </p:nvPr>
        </p:nvSpPr>
        <p:spPr bwMode="auto">
          <a:xfrm>
            <a:off x="808397" y="2915287"/>
            <a:ext cx="7879636" cy="26048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+00 (0)00 0000 0000</a:t>
            </a:r>
          </a:p>
        </p:txBody>
      </p:sp>
      <p:sp>
        <p:nvSpPr>
          <p:cNvPr id="23" name="Text Placeholder 2"/>
          <p:cNvSpPr>
            <a:spLocks noGrp="1"/>
          </p:cNvSpPr>
          <p:nvPr>
            <p:ph idx="17" hasCustomPrompt="1"/>
          </p:nvPr>
        </p:nvSpPr>
        <p:spPr bwMode="auto">
          <a:xfrm>
            <a:off x="441727" y="4060064"/>
            <a:ext cx="8239912" cy="288653"/>
          </a:xfrm>
          <a:prstGeom prst="rect">
            <a:avLst/>
          </a:prstGeom>
          <a:noFill/>
          <a:ln w="9525">
            <a:noFill/>
            <a:miter lim="800000"/>
          </a:ln>
        </p:spPr>
        <p:txBody>
          <a:bodyPr vert="horz" wrap="square" lIns="72000" tIns="45716" rIns="72000" bIns="45716" numCol="1" anchor="t" anchorCtr="0" compatLnSpc="1"/>
          <a:lstStyle>
            <a:lvl1pPr marL="74295" indent="0">
              <a:buNone/>
              <a:defRPr sz="1200" b="1" i="0">
                <a:solidFill>
                  <a:schemeClr val="accent1"/>
                </a:solidFill>
              </a:defRPr>
            </a:lvl1pPr>
            <a:lvl2pPr marL="272415" indent="0">
              <a:buNone/>
              <a:defRPr/>
            </a:lvl2pPr>
            <a:lvl3pPr marL="538480" indent="0">
              <a:buNone/>
              <a:defRPr/>
            </a:lvl3pPr>
            <a:lvl4pPr marL="822325" indent="0">
              <a:buNone/>
              <a:defRPr/>
            </a:lvl4pPr>
            <a:lvl5pPr marL="1038860" indent="0">
              <a:buNone/>
              <a:defRPr/>
            </a:lvl5pPr>
          </a:lstStyle>
          <a:p>
            <a:pPr lvl="0"/>
            <a:r>
              <a:rPr lang="en-US" dirty="0"/>
              <a:t>www.gs1.org</a:t>
            </a:r>
          </a:p>
        </p:txBody>
      </p:sp>
      <p:sp>
        <p:nvSpPr>
          <p:cNvPr id="24" name="Text Placeholder 2"/>
          <p:cNvSpPr>
            <a:spLocks noGrp="1"/>
          </p:cNvSpPr>
          <p:nvPr>
            <p:ph idx="19" hasCustomPrompt="1"/>
          </p:nvPr>
        </p:nvSpPr>
        <p:spPr bwMode="auto">
          <a:xfrm>
            <a:off x="808397" y="3671294"/>
            <a:ext cx="7879636" cy="25261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name@gs1.org</a:t>
            </a:r>
          </a:p>
        </p:txBody>
      </p:sp>
      <p:sp>
        <p:nvSpPr>
          <p:cNvPr id="27" name="Text Placeholder 2"/>
          <p:cNvSpPr>
            <a:spLocks noGrp="1"/>
          </p:cNvSpPr>
          <p:nvPr>
            <p:ph idx="22" hasCustomPrompt="1"/>
          </p:nvPr>
        </p:nvSpPr>
        <p:spPr bwMode="auto">
          <a:xfrm>
            <a:off x="441727" y="1781210"/>
            <a:ext cx="8239912" cy="1043127"/>
          </a:xfrm>
          <a:prstGeom prst="rect">
            <a:avLst/>
          </a:prstGeom>
          <a:noFill/>
          <a:ln w="9525">
            <a:noFill/>
            <a:miter lim="800000"/>
          </a:ln>
        </p:spPr>
        <p:txBody>
          <a:bodyPr vert="horz" wrap="square" lIns="72000" tIns="45716" rIns="72000" bIns="45716" numCol="1" anchor="t" anchorCtr="0" compatLnSpc="1"/>
          <a:lstStyle>
            <a:lvl1pPr marL="74295" indent="0">
              <a:buNone/>
              <a:defRPr sz="1200" b="0" baseline="0"/>
            </a:lvl1pPr>
            <a:lvl2pPr marL="272415" indent="0">
              <a:buNone/>
              <a:defRPr/>
            </a:lvl2pPr>
            <a:lvl3pPr marL="538480" indent="0">
              <a:buNone/>
              <a:defRPr/>
            </a:lvl3pPr>
            <a:lvl4pPr marL="822325" indent="0">
              <a:buNone/>
              <a:defRPr/>
            </a:lvl4pPr>
            <a:lvl5pPr marL="1038860" indent="0">
              <a:buNone/>
              <a:defRPr/>
            </a:lvl5pPr>
          </a:lstStyle>
          <a:p>
            <a:pPr lvl="0"/>
            <a:r>
              <a:rPr lang="en-US" dirty="0"/>
              <a:t>GS1 Address</a:t>
            </a:r>
          </a:p>
        </p:txBody>
      </p:sp>
      <p:sp>
        <p:nvSpPr>
          <p:cNvPr id="32" name="Text Placeholder 2"/>
          <p:cNvSpPr>
            <a:spLocks noGrp="1"/>
          </p:cNvSpPr>
          <p:nvPr>
            <p:ph idx="27" hasCustomPrompt="1"/>
          </p:nvPr>
        </p:nvSpPr>
        <p:spPr bwMode="auto">
          <a:xfrm>
            <a:off x="808397" y="3167088"/>
            <a:ext cx="7879636" cy="26048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+00 (0)00 0000 0000</a:t>
            </a:r>
          </a:p>
        </p:txBody>
      </p:sp>
      <p:sp>
        <p:nvSpPr>
          <p:cNvPr id="33" name="Text Placeholder 2"/>
          <p:cNvSpPr>
            <a:spLocks noGrp="1"/>
          </p:cNvSpPr>
          <p:nvPr>
            <p:ph idx="28" hasCustomPrompt="1"/>
          </p:nvPr>
        </p:nvSpPr>
        <p:spPr bwMode="auto">
          <a:xfrm>
            <a:off x="808397" y="3418889"/>
            <a:ext cx="7879636" cy="26048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+00 (0)00 0000 0000</a:t>
            </a:r>
          </a:p>
        </p:txBody>
      </p:sp>
      <p:sp>
        <p:nvSpPr>
          <p:cNvPr id="41" name="Text Placeholder 40"/>
          <p:cNvSpPr>
            <a:spLocks noGrp="1"/>
          </p:cNvSpPr>
          <p:nvPr>
            <p:ph type="body" sz="quarter" idx="33" hasCustomPrompt="1"/>
          </p:nvPr>
        </p:nvSpPr>
        <p:spPr>
          <a:xfrm>
            <a:off x="444146" y="2916793"/>
            <a:ext cx="291470" cy="265922"/>
          </a:xfrm>
          <a:prstGeom prst="rect">
            <a:avLst/>
          </a:prstGeom>
        </p:spPr>
        <p:txBody>
          <a:bodyPr vert="horz" lIns="72000" rIns="0"/>
          <a:lstStyle>
            <a:lvl1pPr marL="74295" indent="0" algn="l">
              <a:buNone/>
              <a:defRPr sz="1200" b="1" i="0"/>
            </a:lvl1pPr>
          </a:lstStyle>
          <a:p>
            <a:pPr lvl="0"/>
            <a:r>
              <a:rPr lang="en-US"/>
              <a:t>T</a:t>
            </a:r>
          </a:p>
        </p:txBody>
      </p:sp>
      <p:sp>
        <p:nvSpPr>
          <p:cNvPr id="42" name="Text Placeholder 40"/>
          <p:cNvSpPr>
            <a:spLocks noGrp="1"/>
          </p:cNvSpPr>
          <p:nvPr>
            <p:ph type="body" sz="quarter" idx="34" hasCustomPrompt="1"/>
          </p:nvPr>
        </p:nvSpPr>
        <p:spPr>
          <a:xfrm>
            <a:off x="444146" y="3166033"/>
            <a:ext cx="291470" cy="265922"/>
          </a:xfrm>
          <a:prstGeom prst="rect">
            <a:avLst/>
          </a:prstGeom>
        </p:spPr>
        <p:txBody>
          <a:bodyPr vert="horz" lIns="72000" rIns="0"/>
          <a:lstStyle>
            <a:lvl1pPr marL="74295" indent="0" algn="l">
              <a:buNone/>
              <a:defRPr sz="1200" b="1" i="0"/>
            </a:lvl1pPr>
          </a:lstStyle>
          <a:p>
            <a:pPr lvl="0"/>
            <a:r>
              <a:rPr lang="en-US"/>
              <a:t>D</a:t>
            </a:r>
          </a:p>
        </p:txBody>
      </p:sp>
      <p:sp>
        <p:nvSpPr>
          <p:cNvPr id="43" name="Text Placeholder 40"/>
          <p:cNvSpPr>
            <a:spLocks noGrp="1"/>
          </p:cNvSpPr>
          <p:nvPr>
            <p:ph type="body" sz="quarter" idx="35" hasCustomPrompt="1"/>
          </p:nvPr>
        </p:nvSpPr>
        <p:spPr>
          <a:xfrm>
            <a:off x="444146" y="3418450"/>
            <a:ext cx="291470" cy="265922"/>
          </a:xfrm>
          <a:prstGeom prst="rect">
            <a:avLst/>
          </a:prstGeom>
        </p:spPr>
        <p:txBody>
          <a:bodyPr vert="horz" lIns="72000" rIns="0"/>
          <a:lstStyle>
            <a:lvl1pPr marL="74295" indent="0" algn="l">
              <a:buNone/>
              <a:defRPr sz="1200" b="1" i="0"/>
            </a:lvl1pPr>
          </a:lstStyle>
          <a:p>
            <a:pPr lvl="0"/>
            <a:r>
              <a:rPr lang="en-US"/>
              <a:t>M</a:t>
            </a:r>
          </a:p>
        </p:txBody>
      </p:sp>
      <p:sp>
        <p:nvSpPr>
          <p:cNvPr id="44" name="Text Placeholder 40"/>
          <p:cNvSpPr>
            <a:spLocks noGrp="1"/>
          </p:cNvSpPr>
          <p:nvPr>
            <p:ph type="body" sz="quarter" idx="36" hasCustomPrompt="1"/>
          </p:nvPr>
        </p:nvSpPr>
        <p:spPr>
          <a:xfrm>
            <a:off x="444146" y="3671130"/>
            <a:ext cx="291470" cy="265922"/>
          </a:xfrm>
          <a:prstGeom prst="rect">
            <a:avLst/>
          </a:prstGeom>
        </p:spPr>
        <p:txBody>
          <a:bodyPr vert="horz" lIns="72000" rIns="0"/>
          <a:lstStyle>
            <a:lvl1pPr marL="74295" indent="0" algn="l">
              <a:buNone/>
              <a:defRPr sz="1200" b="1" i="0"/>
            </a:lvl1pPr>
          </a:lstStyle>
          <a:p>
            <a:pPr lvl="0"/>
            <a:r>
              <a:rPr lang="en-US"/>
              <a:t>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ange Divider">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7" name="Text Placeholder 19"/>
          <p:cNvSpPr>
            <a:spLocks noGrp="1"/>
          </p:cNvSpPr>
          <p:nvPr>
            <p:ph type="body" sz="quarter" idx="11" hasCustomPrompt="1"/>
          </p:nvPr>
        </p:nvSpPr>
        <p:spPr>
          <a:xfrm>
            <a:off x="723286" y="1551444"/>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US" dirty="0"/>
              <a:t>Click to Add Subtitle</a:t>
            </a:r>
          </a:p>
        </p:txBody>
      </p:sp>
      <p:sp>
        <p:nvSpPr>
          <p:cNvPr id="8" name="Title 2"/>
          <p:cNvSpPr>
            <a:spLocks noGrp="1"/>
          </p:cNvSpPr>
          <p:nvPr>
            <p:ph type="title" hasCustomPrompt="1"/>
          </p:nvPr>
        </p:nvSpPr>
        <p:spPr>
          <a:xfrm>
            <a:off x="723284" y="704832"/>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US" dirty="0"/>
              <a:t>Divider Slide</a:t>
            </a:r>
            <a:br>
              <a:rPr lang="en-US" dirty="0"/>
            </a:br>
            <a:r>
              <a:rPr lang="en-US" dirty="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US"/>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ange Photo Divider">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448227" y="491339"/>
            <a:ext cx="8249982" cy="3675292"/>
          </a:xfrm>
          <a:prstGeom prst="rect">
            <a:avLst/>
          </a:prstGeom>
        </p:spPr>
        <p:txBody>
          <a:bodyPr anchor="t" anchorCtr="0">
            <a:normAutofit/>
          </a:bodyPr>
          <a:lstStyle>
            <a:lvl1pPr marL="0" indent="0">
              <a:buNone/>
              <a:defRPr sz="1400">
                <a:solidFill>
                  <a:schemeClr val="bg2"/>
                </a:solidFill>
              </a:defRPr>
            </a:lvl1pPr>
          </a:lstStyle>
          <a:p>
            <a:r>
              <a:rPr lang="en-US" dirty="0"/>
              <a:t>Photo Only Divider Slide </a:t>
            </a:r>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US"/>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Divider">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723286" y="1551444"/>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US" dirty="0"/>
              <a:t>Click to Add Subtitle</a:t>
            </a:r>
          </a:p>
        </p:txBody>
      </p:sp>
      <p:sp>
        <p:nvSpPr>
          <p:cNvPr id="6" name="Title 2"/>
          <p:cNvSpPr>
            <a:spLocks noGrp="1"/>
          </p:cNvSpPr>
          <p:nvPr>
            <p:ph type="title" hasCustomPrompt="1"/>
          </p:nvPr>
        </p:nvSpPr>
        <p:spPr>
          <a:xfrm>
            <a:off x="723284" y="704832"/>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US" dirty="0"/>
              <a:t>Divider Slide</a:t>
            </a:r>
            <a:br>
              <a:rPr lang="en-US" dirty="0"/>
            </a:br>
            <a:r>
              <a:rPr lang="en-US" dirty="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US"/>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Photo Divider">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448227" y="500220"/>
            <a:ext cx="8249982" cy="3675292"/>
          </a:xfrm>
          <a:prstGeom prst="rect">
            <a:avLst/>
          </a:prstGeom>
        </p:spPr>
        <p:txBody>
          <a:bodyPr anchor="t" anchorCtr="0">
            <a:normAutofit/>
          </a:bodyPr>
          <a:lstStyle>
            <a:lvl1pPr marL="0" indent="0">
              <a:buNone/>
              <a:defRPr sz="1400">
                <a:solidFill>
                  <a:schemeClr val="bg2"/>
                </a:solidFill>
              </a:defRPr>
            </a:lvl1pPr>
          </a:lstStyle>
          <a:p>
            <a:r>
              <a:rPr lang="en-US" dirty="0"/>
              <a:t>Photo Only Divider Slide </a:t>
            </a:r>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US"/>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y Divider">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723286" y="1551444"/>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US" dirty="0"/>
              <a:t>Click to Add Subtitle</a:t>
            </a:r>
          </a:p>
        </p:txBody>
      </p:sp>
      <p:sp>
        <p:nvSpPr>
          <p:cNvPr id="6" name="Title 2"/>
          <p:cNvSpPr>
            <a:spLocks noGrp="1"/>
          </p:cNvSpPr>
          <p:nvPr>
            <p:ph type="title" hasCustomPrompt="1"/>
          </p:nvPr>
        </p:nvSpPr>
        <p:spPr>
          <a:xfrm>
            <a:off x="723284" y="704832"/>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US" dirty="0"/>
              <a:t>Divider Slide</a:t>
            </a:r>
            <a:br>
              <a:rPr lang="en-US" dirty="0"/>
            </a:br>
            <a:r>
              <a:rPr lang="en-US" dirty="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US"/>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y Photo Divider">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448227" y="500220"/>
            <a:ext cx="8249982" cy="3675292"/>
          </a:xfrm>
          <a:prstGeom prst="rect">
            <a:avLst/>
          </a:prstGeom>
        </p:spPr>
        <p:txBody>
          <a:bodyPr anchor="t" anchorCtr="0">
            <a:normAutofit/>
          </a:bodyPr>
          <a:lstStyle>
            <a:lvl1pPr marL="0" indent="0">
              <a:buNone/>
              <a:defRPr sz="1400">
                <a:solidFill>
                  <a:schemeClr val="bg2"/>
                </a:solidFill>
              </a:defRPr>
            </a:lvl1pPr>
          </a:lstStyle>
          <a:p>
            <a:r>
              <a:rPr lang="en-US" dirty="0"/>
              <a:t>Photo Only Divider Slide </a:t>
            </a:r>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ustry Colour Block">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442840" y="2055019"/>
            <a:ext cx="8256660" cy="2057400"/>
          </a:xfrm>
          <a:prstGeom prst="rect">
            <a:avLst/>
          </a:prstGeom>
          <a:solidFill>
            <a:srgbClr val="00B6DE"/>
          </a:solidFill>
          <a:ln w="25400" cap="flat" cmpd="sng" algn="ctr">
            <a:noFill/>
            <a:prstDash val="solid"/>
          </a:ln>
          <a:effectLst/>
        </p:spPr>
        <p:txBody>
          <a:bodyPr rtlCol="0" anchor="ctr"/>
          <a:lstStyle/>
          <a:p>
            <a:pPr marL="0" marR="0" indent="0" algn="ctr" defTabSz="914400" eaLnBrk="1" latinLnBrk="0" hangingPunct="1">
              <a:spcBef>
                <a:spcPts val="0"/>
              </a:spcBef>
              <a:spcAft>
                <a:spcPts val="0"/>
              </a:spcAft>
              <a:buClrTx/>
              <a:buSzTx/>
              <a:buFontTx/>
              <a:buNone/>
            </a:pPr>
            <a:endParaRPr kumimoji="0" lang="en-US" sz="18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14" name="Title 2"/>
          <p:cNvSpPr>
            <a:spLocks noGrp="1"/>
          </p:cNvSpPr>
          <p:nvPr>
            <p:ph type="title" hasCustomPrompt="1"/>
          </p:nvPr>
        </p:nvSpPr>
        <p:spPr>
          <a:xfrm>
            <a:off x="578613" y="2147713"/>
            <a:ext cx="7983283" cy="545372"/>
          </a:xfrm>
          <a:prstGeom prst="rect">
            <a:avLst/>
          </a:prstGeom>
        </p:spPr>
        <p:txBody>
          <a:bodyPr lIns="0" tIns="0" rIns="0" bIns="0" anchor="t" anchorCtr="0"/>
          <a:lstStyle>
            <a:lvl1pPr algn="l">
              <a:defRPr sz="1800" b="0" i="0" cap="none" spc="90" baseline="0">
                <a:solidFill>
                  <a:srgbClr val="FFFFFF"/>
                </a:solidFill>
                <a:latin typeface="Verdana"/>
                <a:cs typeface="Verdana"/>
              </a:defRPr>
            </a:lvl1pPr>
          </a:lstStyle>
          <a:p>
            <a:r>
              <a:rPr lang="en-US" dirty="0"/>
              <a:t>Title of Presentation</a:t>
            </a:r>
            <a:br>
              <a:rPr lang="en-US" dirty="0"/>
            </a:br>
            <a:r>
              <a:rPr lang="en-US" dirty="0"/>
              <a:t>Second Line Title</a:t>
            </a:r>
          </a:p>
        </p:txBody>
      </p:sp>
      <p:sp>
        <p:nvSpPr>
          <p:cNvPr id="15" name="Text Placeholder 19"/>
          <p:cNvSpPr>
            <a:spLocks noGrp="1"/>
          </p:cNvSpPr>
          <p:nvPr>
            <p:ph type="body" sz="quarter" idx="11" hasCustomPrompt="1"/>
          </p:nvPr>
        </p:nvSpPr>
        <p:spPr>
          <a:xfrm>
            <a:off x="578619" y="2789595"/>
            <a:ext cx="798327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US" dirty="0"/>
              <a:t>Click to Add Subtitle</a:t>
            </a:r>
          </a:p>
        </p:txBody>
      </p:sp>
      <p:cxnSp>
        <p:nvCxnSpPr>
          <p:cNvPr id="20" name="Straight Connector 19"/>
          <p:cNvCxnSpPr/>
          <p:nvPr userDrawn="1"/>
        </p:nvCxnSpPr>
        <p:spPr>
          <a:xfrm>
            <a:off x="575017" y="3301488"/>
            <a:ext cx="7977462" cy="3872"/>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19"/>
          <p:cNvSpPr>
            <a:spLocks noGrp="1"/>
          </p:cNvSpPr>
          <p:nvPr>
            <p:ph type="body" sz="quarter" idx="12" hasCustomPrompt="1"/>
          </p:nvPr>
        </p:nvSpPr>
        <p:spPr>
          <a:xfrm>
            <a:off x="589667" y="3408321"/>
            <a:ext cx="7969650"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US" dirty="0"/>
              <a:t>Click to Add Presenter Name, Title, Company</a:t>
            </a:r>
          </a:p>
        </p:txBody>
      </p:sp>
      <p:sp>
        <p:nvSpPr>
          <p:cNvPr id="22" name="Text Placeholder 19"/>
          <p:cNvSpPr>
            <a:spLocks noGrp="1"/>
          </p:cNvSpPr>
          <p:nvPr>
            <p:ph type="body" sz="quarter" idx="14" hasCustomPrompt="1"/>
          </p:nvPr>
        </p:nvSpPr>
        <p:spPr>
          <a:xfrm>
            <a:off x="589648" y="3833759"/>
            <a:ext cx="7969674"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US" dirty="0"/>
              <a:t>Click to Add Date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Industry Divider">
    <p:spTree>
      <p:nvGrpSpPr>
        <p:cNvPr id="1" name=""/>
        <p:cNvGrpSpPr/>
        <p:nvPr/>
      </p:nvGrpSpPr>
      <p:grpSpPr>
        <a:xfrm>
          <a:off x="0" y="0"/>
          <a:ext cx="0" cy="0"/>
          <a:chOff x="0" y="0"/>
          <a:chExt cx="0" cy="0"/>
        </a:xfrm>
      </p:grpSpPr>
      <p:sp>
        <p:nvSpPr>
          <p:cNvPr id="13" name="Rectangle 12"/>
          <p:cNvSpPr/>
          <p:nvPr userDrawn="1"/>
        </p:nvSpPr>
        <p:spPr>
          <a:xfrm>
            <a:off x="447856" y="413474"/>
            <a:ext cx="8247911" cy="3312939"/>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19"/>
          <p:cNvSpPr>
            <a:spLocks noGrp="1"/>
          </p:cNvSpPr>
          <p:nvPr>
            <p:ph type="body" sz="quarter" idx="18" hasCustomPrompt="1"/>
          </p:nvPr>
        </p:nvSpPr>
        <p:spPr>
          <a:xfrm>
            <a:off x="723286" y="1551444"/>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US" dirty="0"/>
              <a:t>Click to Add Subtitle</a:t>
            </a:r>
          </a:p>
        </p:txBody>
      </p:sp>
      <p:sp>
        <p:nvSpPr>
          <p:cNvPr id="4" name="Slide Number Placeholder 3"/>
          <p:cNvSpPr>
            <a:spLocks noGrp="1"/>
          </p:cNvSpPr>
          <p:nvPr>
            <p:ph type="sldNum" sz="quarter" idx="19"/>
          </p:nvPr>
        </p:nvSpPr>
        <p:spPr/>
        <p:txBody>
          <a:bodyPr/>
          <a:lstStyle/>
          <a:p>
            <a:pPr fontAlgn="base">
              <a:spcAft>
                <a:spcPct val="0"/>
              </a:spcAft>
              <a:defRPr/>
            </a:pPr>
            <a:fld id="{4472AB7F-E8D0-4874-A9B8-335B68DC5F05}" type="slidenum">
              <a:rPr lang="en-US"/>
              <a:t>‹#›</a:t>
            </a:fld>
            <a:endParaRPr lang="en-US" dirty="0"/>
          </a:p>
        </p:txBody>
      </p:sp>
      <p:sp>
        <p:nvSpPr>
          <p:cNvPr id="15" name="Picture Placeholder 6"/>
          <p:cNvSpPr>
            <a:spLocks noGrp="1"/>
          </p:cNvSpPr>
          <p:nvPr>
            <p:ph type="pic" sz="quarter" idx="17" hasCustomPrompt="1"/>
          </p:nvPr>
        </p:nvSpPr>
        <p:spPr>
          <a:xfrm>
            <a:off x="6708590" y="3143580"/>
            <a:ext cx="1189915" cy="1169194"/>
          </a:xfrm>
          <a:prstGeom prst="rect">
            <a:avLst/>
          </a:prstGeom>
        </p:spPr>
        <p:txBody>
          <a:bodyPr anchor="t" anchorCtr="1"/>
          <a:lstStyle>
            <a:lvl1pPr marL="0" indent="0" algn="l">
              <a:buFontTx/>
              <a:buNone/>
              <a:defRPr sz="1200" baseline="0">
                <a:solidFill>
                  <a:schemeClr val="bg1"/>
                </a:solidFill>
              </a:defRPr>
            </a:lvl1pPr>
          </a:lstStyle>
          <a:p>
            <a:r>
              <a:rPr lang="en-US" dirty="0"/>
              <a:t> Industry</a:t>
            </a:r>
            <a:br>
              <a:rPr lang="en-US" dirty="0"/>
            </a:br>
            <a:r>
              <a:rPr lang="en-US" dirty="0"/>
              <a:t>Icon Here</a:t>
            </a:r>
          </a:p>
        </p:txBody>
      </p:sp>
      <p:sp>
        <p:nvSpPr>
          <p:cNvPr id="16" name="Title 2"/>
          <p:cNvSpPr>
            <a:spLocks noGrp="1"/>
          </p:cNvSpPr>
          <p:nvPr>
            <p:ph type="title" hasCustomPrompt="1"/>
          </p:nvPr>
        </p:nvSpPr>
        <p:spPr>
          <a:xfrm>
            <a:off x="723284" y="704832"/>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US" dirty="0"/>
              <a:t>Divider Slide</a:t>
            </a:r>
            <a:br>
              <a:rPr lang="en-US" dirty="0"/>
            </a:br>
            <a:r>
              <a:rPr lang="en-US" dirty="0"/>
              <a:t>Second Line Title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Industry Divider">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9" name="Picture Placeholder 4"/>
          <p:cNvSpPr>
            <a:spLocks noGrp="1"/>
          </p:cNvSpPr>
          <p:nvPr>
            <p:ph type="pic" sz="quarter" idx="11" hasCustomPrompt="1"/>
          </p:nvPr>
        </p:nvSpPr>
        <p:spPr>
          <a:xfrm>
            <a:off x="448227" y="500220"/>
            <a:ext cx="8249982" cy="3227604"/>
          </a:xfrm>
          <a:prstGeom prst="rect">
            <a:avLst/>
          </a:prstGeom>
        </p:spPr>
        <p:txBody>
          <a:bodyPr anchor="t" anchorCtr="0">
            <a:normAutofit/>
          </a:bodyPr>
          <a:lstStyle>
            <a:lvl1pPr marL="0" indent="0">
              <a:buNone/>
              <a:defRPr sz="1400">
                <a:solidFill>
                  <a:schemeClr val="bg2"/>
                </a:solidFill>
              </a:defRPr>
            </a:lvl1pPr>
          </a:lstStyle>
          <a:p>
            <a:r>
              <a:rPr lang="en-US" dirty="0"/>
              <a:t>Photo Only Divider Slide </a:t>
            </a:r>
          </a:p>
        </p:txBody>
      </p:sp>
      <p:sp>
        <p:nvSpPr>
          <p:cNvPr id="6" name="Picture Placeholder 6"/>
          <p:cNvSpPr>
            <a:spLocks noGrp="1"/>
          </p:cNvSpPr>
          <p:nvPr>
            <p:ph type="pic" sz="quarter" idx="17" hasCustomPrompt="1"/>
          </p:nvPr>
        </p:nvSpPr>
        <p:spPr>
          <a:xfrm>
            <a:off x="6708590" y="3143580"/>
            <a:ext cx="1189915" cy="1169194"/>
          </a:xfrm>
          <a:prstGeom prst="rect">
            <a:avLst/>
          </a:prstGeom>
        </p:spPr>
        <p:txBody>
          <a:bodyPr anchor="t" anchorCtr="1"/>
          <a:lstStyle>
            <a:lvl1pPr marL="0" indent="0" algn="l">
              <a:buFontTx/>
              <a:buNone/>
              <a:defRPr sz="1200" baseline="0">
                <a:solidFill>
                  <a:schemeClr val="bg2"/>
                </a:solidFill>
              </a:defRPr>
            </a:lvl1pPr>
          </a:lstStyle>
          <a:p>
            <a:r>
              <a:rPr lang="en-US" dirty="0"/>
              <a:t> Industry</a:t>
            </a:r>
            <a:br>
              <a:rPr lang="en-US" dirty="0"/>
            </a:br>
            <a:r>
              <a:rPr lang="en-US" dirty="0"/>
              <a:t>Icon Here</a:t>
            </a:r>
          </a:p>
        </p:txBody>
      </p:sp>
      <p:sp>
        <p:nvSpPr>
          <p:cNvPr id="10" name="Rectangle 9"/>
          <p:cNvSpPr/>
          <p:nvPr userDrawn="1"/>
        </p:nvSpPr>
        <p:spPr>
          <a:xfrm>
            <a:off x="447677" y="412101"/>
            <a:ext cx="8248653" cy="86374"/>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8"/>
          </p:nvPr>
        </p:nvSpPr>
        <p:spPr/>
        <p:txBody>
          <a:bodyPr/>
          <a:lstStyle/>
          <a:p>
            <a:pPr fontAlgn="base">
              <a:spcAft>
                <a:spcPct val="0"/>
              </a:spcAft>
              <a:defRPr/>
            </a:pPr>
            <a:fld id="{4472AB7F-E8D0-4874-A9B8-335B68DC5F05}" type="slidenum">
              <a:rPr lang="en-US"/>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a:t>Click to Edit Title</a:t>
            </a:r>
            <a:endParaRPr lang="en-US"/>
          </a:p>
        </p:txBody>
      </p:sp>
      <p:sp>
        <p:nvSpPr>
          <p:cNvPr id="5" name="Slide Number Placeholder 4"/>
          <p:cNvSpPr>
            <a:spLocks noGrp="1"/>
          </p:cNvSpPr>
          <p:nvPr>
            <p:ph type="sldNum" sz="quarter" idx="10"/>
          </p:nvPr>
        </p:nvSpPr>
        <p:spPr/>
        <p:txBody>
          <a:bodyPr/>
          <a:lstStyle/>
          <a:p>
            <a:pPr fontAlgn="base">
              <a:spcAft>
                <a:spcPct val="0"/>
              </a:spcAft>
              <a:defRPr/>
            </a:pPr>
            <a:fld id="{4472AB7F-E8D0-4874-A9B8-335B68DC5F05}" type="slidenum">
              <a:rPr lang="en-US"/>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a:t>Click to Edit Title</a:t>
            </a:r>
            <a:endParaRPr lang="en-US"/>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t>‹#›</a:t>
            </a:fld>
            <a:endParaRPr lang="en-US" dirty="0"/>
          </a:p>
        </p:txBody>
      </p:sp>
      <p:sp>
        <p:nvSpPr>
          <p:cNvPr id="9" name="Text Placeholder 2"/>
          <p:cNvSpPr>
            <a:spLocks noGrp="1"/>
          </p:cNvSpPr>
          <p:nvPr>
            <p:ph idx="11" hasCustomPrompt="1"/>
          </p:nvPr>
        </p:nvSpPr>
        <p:spPr bwMode="auto">
          <a:xfrm>
            <a:off x="447722" y="1091410"/>
            <a:ext cx="8241707" cy="3312086"/>
          </a:xfrm>
          <a:prstGeom prst="rect">
            <a:avLst/>
          </a:prstGeom>
          <a:noFill/>
          <a:ln w="9525">
            <a:noFill/>
            <a:miter lim="800000"/>
          </a:ln>
        </p:spPr>
        <p:txBody>
          <a:bodyPr vert="horz" wrap="square" lIns="91431" tIns="45716" rIns="91431" bIns="45716" numCol="1" anchor="t" anchorCtr="0" compatLnSpc="1"/>
          <a:lstStyle>
            <a:lvl1pPr>
              <a:buClr>
                <a:schemeClr val="accent2"/>
              </a:buClr>
              <a:defRPr sz="1500"/>
            </a:lvl1pPr>
            <a:lvl2pPr>
              <a:buClr>
                <a:schemeClr val="accent2"/>
              </a:buClr>
              <a:defRPr sz="1500"/>
            </a:lvl2pPr>
            <a:lvl3pPr>
              <a:buClr>
                <a:schemeClr val="accent2"/>
              </a:buClr>
              <a:defRPr sz="1500"/>
            </a:lvl3pPr>
            <a:lvl4pPr>
              <a:buClr>
                <a:schemeClr val="accent2"/>
              </a:buClr>
              <a:defRPr sz="1500"/>
            </a:lvl4pPr>
            <a:lvl5pPr>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pPr fontAlgn="base">
              <a:spcAft>
                <a:spcPct val="0"/>
              </a:spcAft>
              <a:defRPr/>
            </a:pPr>
            <a:fld id="{4472AB7F-E8D0-4874-A9B8-335B68DC5F05}" type="slidenum">
              <a:rPr lang="en-US"/>
              <a:t>‹#›</a:t>
            </a:fld>
            <a:endParaRPr lang="en-US" dirty="0"/>
          </a:p>
        </p:txBody>
      </p:sp>
      <p:sp>
        <p:nvSpPr>
          <p:cNvPr id="7" name="Title 6"/>
          <p:cNvSpPr>
            <a:spLocks noGrp="1"/>
          </p:cNvSpPr>
          <p:nvPr>
            <p:ph type="title" hasCustomPrompt="1"/>
          </p:nvPr>
        </p:nvSpPr>
        <p:spPr/>
        <p:txBody>
          <a:bodyPr/>
          <a:lstStyle/>
          <a:p>
            <a:r>
              <a:rPr lang="en-US" dirty="0"/>
              <a:t>Click to Edit Title</a:t>
            </a:r>
            <a:endParaRPr lang="en-US"/>
          </a:p>
        </p:txBody>
      </p:sp>
      <p:sp>
        <p:nvSpPr>
          <p:cNvPr id="9" name="Text Placeholder 5"/>
          <p:cNvSpPr>
            <a:spLocks noGrp="1"/>
          </p:cNvSpPr>
          <p:nvPr>
            <p:ph type="body" sz="quarter" idx="11" hasCustomPrompt="1"/>
          </p:nvPr>
        </p:nvSpPr>
        <p:spPr>
          <a:xfrm>
            <a:off x="447736" y="1091940"/>
            <a:ext cx="8246492" cy="373561"/>
          </a:xfrm>
          <a:prstGeom prst="rect">
            <a:avLst/>
          </a:prstGeom>
        </p:spPr>
        <p:txBody>
          <a:bodyPr>
            <a:noAutofit/>
          </a:bodyPr>
          <a:lstStyle>
            <a:lvl1pPr marL="0" indent="0">
              <a:buFontTx/>
              <a:buNone/>
              <a:defRPr sz="1800" b="1" i="0"/>
            </a:lvl1pPr>
          </a:lstStyle>
          <a:p>
            <a:pPr lvl="0"/>
            <a:r>
              <a:rPr lang="en-US"/>
              <a:t>Click to edit heading</a:t>
            </a:r>
          </a:p>
        </p:txBody>
      </p:sp>
      <p:sp>
        <p:nvSpPr>
          <p:cNvPr id="10" name="Text Placeholder 2"/>
          <p:cNvSpPr>
            <a:spLocks noGrp="1"/>
          </p:cNvSpPr>
          <p:nvPr>
            <p:ph idx="15" hasCustomPrompt="1"/>
          </p:nvPr>
        </p:nvSpPr>
        <p:spPr bwMode="auto">
          <a:xfrm>
            <a:off x="447722" y="1555060"/>
            <a:ext cx="8241707" cy="2848436"/>
          </a:xfrm>
          <a:prstGeom prst="rect">
            <a:avLst/>
          </a:prstGeom>
          <a:noFill/>
          <a:ln w="9525">
            <a:noFill/>
            <a:miter lim="800000"/>
          </a:ln>
        </p:spPr>
        <p:txBody>
          <a:bodyPr vert="horz" wrap="square" lIns="91431" tIns="45716" rIns="91431" bIns="45716" numCol="1" anchor="t" anchorCtr="0" compatLnSpc="1"/>
          <a:lstStyle>
            <a:lvl1pPr>
              <a:buClr>
                <a:schemeClr val="accent2"/>
              </a:buClr>
              <a:defRPr sz="1500"/>
            </a:lvl1pPr>
            <a:lvl2pPr>
              <a:buClr>
                <a:schemeClr val="accent2"/>
              </a:buClr>
              <a:defRPr sz="1500"/>
            </a:lvl2pPr>
            <a:lvl3pPr>
              <a:buClr>
                <a:schemeClr val="accent2"/>
              </a:buClr>
              <a:defRPr sz="1500"/>
            </a:lvl3pPr>
            <a:lvl4pPr>
              <a:buClr>
                <a:schemeClr val="accent2"/>
              </a:buClr>
              <a:defRPr sz="1500"/>
            </a:lvl4pPr>
            <a:lvl5pPr>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US"/>
              <a:t>‹#›</a:t>
            </a:fld>
            <a:endParaRPr lang="en-US" dirty="0"/>
          </a:p>
        </p:txBody>
      </p:sp>
      <p:sp>
        <p:nvSpPr>
          <p:cNvPr id="3" name="Title 2"/>
          <p:cNvSpPr>
            <a:spLocks noGrp="1"/>
          </p:cNvSpPr>
          <p:nvPr>
            <p:ph type="title" hasCustomPrompt="1"/>
          </p:nvPr>
        </p:nvSpPr>
        <p:spPr/>
        <p:txBody>
          <a:bodyPr/>
          <a:lstStyle/>
          <a:p>
            <a:r>
              <a:rPr lang="en-US" dirty="0"/>
              <a:t>Click to Edit Title</a:t>
            </a:r>
            <a:endParaRPr lang="en-US"/>
          </a:p>
        </p:txBody>
      </p:sp>
      <p:sp>
        <p:nvSpPr>
          <p:cNvPr id="8" name="Text Placeholder 5"/>
          <p:cNvSpPr>
            <a:spLocks noGrp="1"/>
          </p:cNvSpPr>
          <p:nvPr>
            <p:ph type="body" sz="quarter" idx="11" hasCustomPrompt="1"/>
          </p:nvPr>
        </p:nvSpPr>
        <p:spPr>
          <a:xfrm>
            <a:off x="447736" y="1091941"/>
            <a:ext cx="8246492" cy="650378"/>
          </a:xfrm>
          <a:prstGeom prst="rect">
            <a:avLst/>
          </a:prstGeom>
        </p:spPr>
        <p:txBody>
          <a:bodyPr>
            <a:noAutofit/>
          </a:bodyPr>
          <a:lstStyle>
            <a:lvl1pPr marL="0" indent="0">
              <a:buFontTx/>
              <a:buNone/>
              <a:defRPr sz="1800" b="1" i="0">
                <a:solidFill>
                  <a:schemeClr val="accent2"/>
                </a:solidFill>
              </a:defRPr>
            </a:lvl1pPr>
          </a:lstStyle>
          <a:p>
            <a:pPr lvl="0"/>
            <a:r>
              <a:rPr lang="en-US"/>
              <a:t>Click to edit text. Main idea, quote, or phrase two lines and under may go in this text box. </a:t>
            </a:r>
          </a:p>
        </p:txBody>
      </p:sp>
      <p:sp>
        <p:nvSpPr>
          <p:cNvPr id="9" name="Text Placeholder 2"/>
          <p:cNvSpPr>
            <a:spLocks noGrp="1"/>
          </p:cNvSpPr>
          <p:nvPr>
            <p:ph idx="15" hasCustomPrompt="1"/>
          </p:nvPr>
        </p:nvSpPr>
        <p:spPr bwMode="auto">
          <a:xfrm>
            <a:off x="447722" y="1833518"/>
            <a:ext cx="8241707" cy="2569977"/>
          </a:xfrm>
          <a:prstGeom prst="rect">
            <a:avLst/>
          </a:prstGeom>
          <a:noFill/>
          <a:ln w="9525">
            <a:noFill/>
            <a:miter lim="800000"/>
          </a:ln>
        </p:spPr>
        <p:txBody>
          <a:bodyPr vert="horz" wrap="square" lIns="91431" tIns="45716" rIns="91431" bIns="45716" numCol="1" anchor="t" anchorCtr="0" compatLnSpc="1"/>
          <a:lstStyle>
            <a:lvl1pPr>
              <a:buClr>
                <a:schemeClr val="accent2"/>
              </a:buClr>
              <a:defRPr sz="1500"/>
            </a:lvl1pPr>
            <a:lvl2pPr>
              <a:buClr>
                <a:schemeClr val="accent2"/>
              </a:buClr>
              <a:defRPr sz="1500"/>
            </a:lvl2pPr>
            <a:lvl3pPr>
              <a:buClr>
                <a:schemeClr val="accent2"/>
              </a:buClr>
              <a:defRPr sz="1500"/>
            </a:lvl3pPr>
            <a:lvl4pPr>
              <a:buClr>
                <a:schemeClr val="accent2"/>
              </a:buClr>
              <a:defRPr sz="1500"/>
            </a:lvl4pPr>
            <a:lvl5pPr>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US"/>
              <a:t>‹#›</a:t>
            </a:fld>
            <a:endParaRPr lang="en-US" dirty="0"/>
          </a:p>
        </p:txBody>
      </p:sp>
      <p:sp>
        <p:nvSpPr>
          <p:cNvPr id="3" name="Title 2"/>
          <p:cNvSpPr>
            <a:spLocks noGrp="1"/>
          </p:cNvSpPr>
          <p:nvPr>
            <p:ph type="title" hasCustomPrompt="1"/>
          </p:nvPr>
        </p:nvSpPr>
        <p:spPr/>
        <p:txBody>
          <a:bodyPr/>
          <a:lstStyle/>
          <a:p>
            <a:r>
              <a:rPr lang="en-US" dirty="0"/>
              <a:t>Click to Edit Title</a:t>
            </a:r>
            <a:endParaRPr lang="en-US"/>
          </a:p>
        </p:txBody>
      </p:sp>
      <p:sp>
        <p:nvSpPr>
          <p:cNvPr id="8" name="Text Placeholder 5"/>
          <p:cNvSpPr>
            <a:spLocks noGrp="1"/>
          </p:cNvSpPr>
          <p:nvPr>
            <p:ph type="body" sz="quarter" idx="11" hasCustomPrompt="1"/>
          </p:nvPr>
        </p:nvSpPr>
        <p:spPr>
          <a:xfrm>
            <a:off x="447736" y="1091941"/>
            <a:ext cx="8246492" cy="870872"/>
          </a:xfrm>
          <a:prstGeom prst="rect">
            <a:avLst/>
          </a:prstGeom>
        </p:spPr>
        <p:txBody>
          <a:bodyPr>
            <a:noAutofit/>
          </a:bodyPr>
          <a:lstStyle>
            <a:lvl1pPr marL="0" marR="0" indent="0" algn="l" defTabSz="456565" rtl="0" eaLnBrk="1" fontAlgn="base" latinLnBrk="0" hangingPunct="1">
              <a:spcBef>
                <a:spcPct val="20000"/>
              </a:spcBef>
              <a:spcAft>
                <a:spcPct val="0"/>
              </a:spcAft>
              <a:buClr>
                <a:schemeClr val="accent1"/>
              </a:buClr>
              <a:buSzTx/>
              <a:buFontTx/>
              <a:buNone/>
              <a:defRPr sz="1800" b="1" i="0">
                <a:solidFill>
                  <a:schemeClr val="accent2"/>
                </a:solidFill>
              </a:defRPr>
            </a:lvl1pPr>
          </a:lstStyle>
          <a:p>
            <a:pPr marL="0" marR="0" lvl="0" indent="0" algn="l" defTabSz="456565" rtl="0" eaLnBrk="1" fontAlgn="base" latinLnBrk="0" hangingPunct="1">
              <a:spcBef>
                <a:spcPct val="20000"/>
              </a:spcBef>
              <a:spcAft>
                <a:spcPct val="0"/>
              </a:spcAft>
              <a:buClr>
                <a:schemeClr val="accent1"/>
              </a:buClr>
              <a:buSzTx/>
              <a:buFontTx/>
              <a:buNone/>
              <a:defRPr/>
            </a:pPr>
            <a:r>
              <a:rPr lang="en-US"/>
              <a:t>Click to edit text. Main idea, quote, or phrase three lines and under may go in this text box. For text over three lines adjust the size of this box.</a:t>
            </a:r>
          </a:p>
        </p:txBody>
      </p:sp>
      <p:sp>
        <p:nvSpPr>
          <p:cNvPr id="9" name="Text Placeholder 2"/>
          <p:cNvSpPr>
            <a:spLocks noGrp="1"/>
          </p:cNvSpPr>
          <p:nvPr>
            <p:ph idx="15" hasCustomPrompt="1"/>
          </p:nvPr>
        </p:nvSpPr>
        <p:spPr bwMode="auto">
          <a:xfrm>
            <a:off x="447722" y="2057402"/>
            <a:ext cx="8241707" cy="2346094"/>
          </a:xfrm>
          <a:prstGeom prst="rect">
            <a:avLst/>
          </a:prstGeom>
          <a:noFill/>
          <a:ln w="9525">
            <a:noFill/>
            <a:miter lim="800000"/>
          </a:ln>
        </p:spPr>
        <p:txBody>
          <a:bodyPr vert="horz" wrap="square" lIns="91431" tIns="45716" rIns="91431" bIns="45716" numCol="1" anchor="t" anchorCtr="0" compatLnSpc="1"/>
          <a:lstStyle>
            <a:lvl1pPr>
              <a:buClr>
                <a:schemeClr val="accent2"/>
              </a:buClr>
              <a:defRPr sz="1500"/>
            </a:lvl1pPr>
            <a:lvl2pPr>
              <a:buClr>
                <a:schemeClr val="accent2"/>
              </a:buClr>
              <a:defRPr sz="1500"/>
            </a:lvl2pPr>
            <a:lvl3pPr>
              <a:buClr>
                <a:schemeClr val="accent2"/>
              </a:buClr>
              <a:defRPr sz="1500"/>
            </a:lvl3pPr>
            <a:lvl4pPr>
              <a:buClr>
                <a:schemeClr val="accent2"/>
              </a:buClr>
              <a:defRPr sz="1500"/>
            </a:lvl4pPr>
            <a:lvl5pPr>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US"/>
              <a:t>‹#›</a:t>
            </a:fld>
            <a:endParaRPr lang="en-US" dirty="0"/>
          </a:p>
        </p:txBody>
      </p:sp>
      <p:sp>
        <p:nvSpPr>
          <p:cNvPr id="5" name="Title 4"/>
          <p:cNvSpPr>
            <a:spLocks noGrp="1"/>
          </p:cNvSpPr>
          <p:nvPr>
            <p:ph type="title" hasCustomPrompt="1"/>
          </p:nvPr>
        </p:nvSpPr>
        <p:spPr/>
        <p:txBody>
          <a:bodyPr/>
          <a:lstStyle/>
          <a:p>
            <a:r>
              <a:rPr lang="en-US" dirty="0"/>
              <a:t>Click to Edit Title</a:t>
            </a:r>
            <a:endParaRPr lang="en-US"/>
          </a:p>
        </p:txBody>
      </p:sp>
      <p:sp>
        <p:nvSpPr>
          <p:cNvPr id="11" name="Text Placeholder 5"/>
          <p:cNvSpPr>
            <a:spLocks noGrp="1"/>
          </p:cNvSpPr>
          <p:nvPr>
            <p:ph type="body" sz="quarter" idx="15" hasCustomPrompt="1"/>
          </p:nvPr>
        </p:nvSpPr>
        <p:spPr>
          <a:xfrm>
            <a:off x="454997" y="1091572"/>
            <a:ext cx="3917637"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2" name="Text Placeholder 12"/>
          <p:cNvSpPr>
            <a:spLocks noGrp="1"/>
          </p:cNvSpPr>
          <p:nvPr>
            <p:ph type="body" sz="quarter" idx="17" hasCustomPrompt="1"/>
          </p:nvPr>
        </p:nvSpPr>
        <p:spPr>
          <a:xfrm>
            <a:off x="455721" y="1674817"/>
            <a:ext cx="3916035" cy="2728908"/>
          </a:xfrm>
          <a:prstGeom prst="rect">
            <a:avLst/>
          </a:prstGeom>
        </p:spPr>
        <p:txBody>
          <a:bodyPr>
            <a:noAutofit/>
          </a:bodyPr>
          <a:lstStyle>
            <a:lvl1pPr>
              <a:buClr>
                <a:schemeClr val="accent2"/>
              </a:buClr>
              <a:defRPr sz="1300"/>
            </a:lvl1pPr>
            <a:lvl2pPr>
              <a:buClr>
                <a:schemeClr val="accent2"/>
              </a:buClr>
              <a:defRPr sz="1300"/>
            </a:lvl2pPr>
            <a:lvl3pPr>
              <a:buClr>
                <a:schemeClr val="accent2"/>
              </a:buClr>
              <a:defRPr sz="1300"/>
            </a:lvl3pPr>
            <a:lvl4pPr>
              <a:buClr>
                <a:schemeClr val="accent2"/>
              </a:buClr>
              <a:defRPr sz="1300"/>
            </a:lvl4pPr>
            <a:lvl5pPr>
              <a:buClr>
                <a:schemeClr val="accent2"/>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3" name="Text Placeholder 5"/>
          <p:cNvSpPr>
            <a:spLocks noGrp="1"/>
          </p:cNvSpPr>
          <p:nvPr>
            <p:ph type="body" sz="quarter" idx="19" hasCustomPrompt="1"/>
          </p:nvPr>
        </p:nvSpPr>
        <p:spPr>
          <a:xfrm>
            <a:off x="4772025" y="1091572"/>
            <a:ext cx="3918272"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4" name="Text Placeholder 12"/>
          <p:cNvSpPr>
            <a:spLocks noGrp="1"/>
          </p:cNvSpPr>
          <p:nvPr>
            <p:ph type="body" sz="quarter" idx="20" hasCustomPrompt="1"/>
          </p:nvPr>
        </p:nvSpPr>
        <p:spPr>
          <a:xfrm>
            <a:off x="4773386" y="1674817"/>
            <a:ext cx="3916035" cy="2728908"/>
          </a:xfrm>
          <a:prstGeom prst="rect">
            <a:avLst/>
          </a:prstGeom>
        </p:spPr>
        <p:txBody>
          <a:bodyPr>
            <a:noAutofit/>
          </a:bodyPr>
          <a:lstStyle>
            <a:lvl1pPr>
              <a:buClr>
                <a:schemeClr val="accent2"/>
              </a:buClr>
              <a:defRPr sz="1300"/>
            </a:lvl1pPr>
            <a:lvl2pPr>
              <a:buClr>
                <a:schemeClr val="accent2"/>
              </a:buClr>
              <a:defRPr sz="1300"/>
            </a:lvl2pPr>
            <a:lvl3pPr>
              <a:buClr>
                <a:schemeClr val="accent2"/>
              </a:buClr>
              <a:defRPr sz="1300"/>
            </a:lvl3pPr>
            <a:lvl4pPr>
              <a:buClr>
                <a:schemeClr val="accent2"/>
              </a:buClr>
              <a:defRPr sz="1300"/>
            </a:lvl4pPr>
            <a:lvl5pPr>
              <a:buClr>
                <a:schemeClr val="accent2"/>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US"/>
              <a:t>‹#›</a:t>
            </a:fld>
            <a:endParaRPr lang="en-US" dirty="0"/>
          </a:p>
        </p:txBody>
      </p:sp>
      <p:sp>
        <p:nvSpPr>
          <p:cNvPr id="6" name="Title 5"/>
          <p:cNvSpPr>
            <a:spLocks noGrp="1"/>
          </p:cNvSpPr>
          <p:nvPr>
            <p:ph type="title" hasCustomPrompt="1"/>
          </p:nvPr>
        </p:nvSpPr>
        <p:spPr/>
        <p:txBody>
          <a:bodyPr/>
          <a:lstStyle/>
          <a:p>
            <a:r>
              <a:rPr lang="en-US" dirty="0"/>
              <a:t>Click to Edit Title</a:t>
            </a:r>
            <a:endParaRPr lang="en-US"/>
          </a:p>
        </p:txBody>
      </p:sp>
      <p:sp>
        <p:nvSpPr>
          <p:cNvPr id="14" name="Text Placeholder 5"/>
          <p:cNvSpPr>
            <a:spLocks noGrp="1"/>
          </p:cNvSpPr>
          <p:nvPr>
            <p:ph type="body" sz="quarter" idx="15" hasCustomPrompt="1"/>
          </p:nvPr>
        </p:nvSpPr>
        <p:spPr>
          <a:xfrm>
            <a:off x="447736" y="1091572"/>
            <a:ext cx="2511364" cy="553158"/>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17" name="Text Placeholder 12"/>
          <p:cNvSpPr>
            <a:spLocks noGrp="1"/>
          </p:cNvSpPr>
          <p:nvPr>
            <p:ph type="body" sz="quarter" idx="17" hasCustomPrompt="1"/>
          </p:nvPr>
        </p:nvSpPr>
        <p:spPr>
          <a:xfrm>
            <a:off x="447738" y="1685519"/>
            <a:ext cx="2510617" cy="2719125"/>
          </a:xfrm>
          <a:prstGeom prst="rect">
            <a:avLst/>
          </a:prstGeom>
        </p:spPr>
        <p:txBody>
          <a:bodyPr>
            <a:noAutofit/>
          </a:bodyPr>
          <a:lstStyle>
            <a:lvl1pPr>
              <a:buClr>
                <a:schemeClr val="accent2"/>
              </a:buClr>
              <a:defRPr sz="1100"/>
            </a:lvl1pPr>
            <a:lvl2pPr>
              <a:buClr>
                <a:schemeClr val="accent2"/>
              </a:buClr>
              <a:defRPr sz="1100"/>
            </a:lvl2pPr>
            <a:lvl3pPr>
              <a:buClr>
                <a:schemeClr val="accent2"/>
              </a:buClr>
              <a:defRPr sz="1100"/>
            </a:lvl3pPr>
            <a:lvl4pPr>
              <a:buClr>
                <a:schemeClr val="accent2"/>
              </a:buClr>
              <a:defRPr sz="1100"/>
            </a:lvl4pPr>
            <a:lvl5pPr>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0" name="Text Placeholder 5"/>
          <p:cNvSpPr>
            <a:spLocks noGrp="1"/>
          </p:cNvSpPr>
          <p:nvPr>
            <p:ph type="body" sz="quarter" idx="23" hasCustomPrompt="1"/>
          </p:nvPr>
        </p:nvSpPr>
        <p:spPr>
          <a:xfrm>
            <a:off x="3272504" y="1091572"/>
            <a:ext cx="2511364" cy="553158"/>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21" name="Text Placeholder 12"/>
          <p:cNvSpPr>
            <a:spLocks noGrp="1"/>
          </p:cNvSpPr>
          <p:nvPr>
            <p:ph type="body" sz="quarter" idx="24" hasCustomPrompt="1"/>
          </p:nvPr>
        </p:nvSpPr>
        <p:spPr>
          <a:xfrm>
            <a:off x="3272880" y="1685519"/>
            <a:ext cx="2510617" cy="2719125"/>
          </a:xfrm>
          <a:prstGeom prst="rect">
            <a:avLst/>
          </a:prstGeom>
        </p:spPr>
        <p:txBody>
          <a:bodyPr>
            <a:noAutofit/>
          </a:bodyPr>
          <a:lstStyle>
            <a:lvl1pPr>
              <a:buClr>
                <a:schemeClr val="accent2"/>
              </a:buClr>
              <a:defRPr sz="1100"/>
            </a:lvl1pPr>
            <a:lvl2pPr>
              <a:buClr>
                <a:schemeClr val="accent2"/>
              </a:buClr>
              <a:defRPr sz="1100"/>
            </a:lvl2pPr>
            <a:lvl3pPr>
              <a:buClr>
                <a:schemeClr val="accent2"/>
              </a:buClr>
              <a:defRPr sz="1100"/>
            </a:lvl3pPr>
            <a:lvl4pPr>
              <a:buClr>
                <a:schemeClr val="accent2"/>
              </a:buClr>
              <a:defRPr sz="1100"/>
            </a:lvl4pPr>
            <a:lvl5pPr>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2" name="Text Placeholder 5"/>
          <p:cNvSpPr>
            <a:spLocks noGrp="1"/>
          </p:cNvSpPr>
          <p:nvPr>
            <p:ph type="body" sz="quarter" idx="25" hasCustomPrompt="1"/>
          </p:nvPr>
        </p:nvSpPr>
        <p:spPr>
          <a:xfrm>
            <a:off x="6177676" y="1091572"/>
            <a:ext cx="2511364" cy="553158"/>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23" name="Text Placeholder 12"/>
          <p:cNvSpPr>
            <a:spLocks noGrp="1"/>
          </p:cNvSpPr>
          <p:nvPr>
            <p:ph type="body" sz="quarter" idx="26" hasCustomPrompt="1"/>
          </p:nvPr>
        </p:nvSpPr>
        <p:spPr>
          <a:xfrm>
            <a:off x="6178052" y="1685519"/>
            <a:ext cx="2510617" cy="2719125"/>
          </a:xfrm>
          <a:prstGeom prst="rect">
            <a:avLst/>
          </a:prstGeom>
        </p:spPr>
        <p:txBody>
          <a:bodyPr>
            <a:noAutofit/>
          </a:bodyPr>
          <a:lstStyle>
            <a:lvl1pPr>
              <a:buClr>
                <a:schemeClr val="accent2"/>
              </a:buClr>
              <a:defRPr sz="1100"/>
            </a:lvl1pPr>
            <a:lvl2pPr>
              <a:buClr>
                <a:schemeClr val="accent2"/>
              </a:buClr>
              <a:defRPr sz="1100"/>
            </a:lvl2pPr>
            <a:lvl3pPr>
              <a:buClr>
                <a:schemeClr val="accent2"/>
              </a:buClr>
              <a:defRPr sz="1100"/>
            </a:lvl3pPr>
            <a:lvl4pPr>
              <a:buClr>
                <a:schemeClr val="accent2"/>
              </a:buClr>
              <a:defRPr sz="1100"/>
            </a:lvl4pPr>
            <a:lvl5pPr>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US"/>
              <a:t>‹#›</a:t>
            </a:fld>
            <a:endParaRPr lang="en-US" dirty="0"/>
          </a:p>
        </p:txBody>
      </p:sp>
      <p:sp>
        <p:nvSpPr>
          <p:cNvPr id="5" name="Title 4"/>
          <p:cNvSpPr>
            <a:spLocks noGrp="1"/>
          </p:cNvSpPr>
          <p:nvPr>
            <p:ph type="title" hasCustomPrompt="1"/>
          </p:nvPr>
        </p:nvSpPr>
        <p:spPr/>
        <p:txBody>
          <a:bodyPr/>
          <a:lstStyle/>
          <a:p>
            <a:r>
              <a:rPr lang="en-US" dirty="0"/>
              <a:t>Click to Edit Title</a:t>
            </a:r>
            <a:endParaRPr lang="en-US"/>
          </a:p>
        </p:txBody>
      </p:sp>
      <p:sp>
        <p:nvSpPr>
          <p:cNvPr id="11"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a:buClr>
                <a:schemeClr val="accent2"/>
              </a:buClr>
              <a:defRPr sz="1300"/>
            </a:lvl1pPr>
            <a:lvl2pPr>
              <a:buClr>
                <a:schemeClr val="accent2"/>
              </a:buClr>
              <a:defRPr sz="1300"/>
            </a:lvl2pPr>
            <a:lvl3pPr>
              <a:buClr>
                <a:schemeClr val="accent2"/>
              </a:buClr>
              <a:defRPr sz="1300"/>
            </a:lvl3pPr>
            <a:lvl4pPr>
              <a:buClr>
                <a:schemeClr val="accent2"/>
              </a:buClr>
              <a:defRPr sz="1300"/>
            </a:lvl4pPr>
            <a:lvl5pPr>
              <a:buClr>
                <a:schemeClr val="accent2"/>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9" hasCustomPrompt="1"/>
          </p:nvPr>
        </p:nvSpPr>
        <p:spPr>
          <a:xfrm>
            <a:off x="4625011" y="1232302"/>
            <a:ext cx="4063787" cy="546541"/>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3" name="Picture Placeholder 4"/>
          <p:cNvSpPr>
            <a:spLocks noGrp="1"/>
          </p:cNvSpPr>
          <p:nvPr>
            <p:ph type="pic" sz="quarter" idx="14" hasCustomPrompt="1"/>
          </p:nvPr>
        </p:nvSpPr>
        <p:spPr>
          <a:xfrm>
            <a:off x="447675" y="1231200"/>
            <a:ext cx="3892250" cy="3049448"/>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ustry Block and Photo">
    <p:bg>
      <p:bgPr>
        <a:solidFill>
          <a:schemeClr val="bg1"/>
        </a:solidFill>
        <a:effectLst/>
      </p:bgPr>
    </p:bg>
    <p:spTree>
      <p:nvGrpSpPr>
        <p:cNvPr id="1" name=""/>
        <p:cNvGrpSpPr/>
        <p:nvPr/>
      </p:nvGrpSpPr>
      <p:grpSpPr>
        <a:xfrm>
          <a:off x="0" y="0"/>
          <a:ext cx="0" cy="0"/>
          <a:chOff x="0" y="0"/>
          <a:chExt cx="0" cy="0"/>
        </a:xfrm>
      </p:grpSpPr>
      <p:sp>
        <p:nvSpPr>
          <p:cNvPr id="28" name="Rectangle 27"/>
          <p:cNvSpPr/>
          <p:nvPr userDrawn="1"/>
        </p:nvSpPr>
        <p:spPr>
          <a:xfrm>
            <a:off x="442840" y="2055019"/>
            <a:ext cx="6751150" cy="2057400"/>
          </a:xfrm>
          <a:prstGeom prst="rect">
            <a:avLst/>
          </a:prstGeom>
          <a:solidFill>
            <a:srgbClr val="00B6DE"/>
          </a:solidFill>
          <a:ln w="25400" cap="flat" cmpd="sng" algn="ctr">
            <a:noFill/>
            <a:prstDash val="solid"/>
          </a:ln>
          <a:effectLst/>
        </p:spPr>
        <p:txBody>
          <a:bodyPr rtlCol="0" anchor="ctr"/>
          <a:lstStyle/>
          <a:p>
            <a:pPr marL="0" marR="0" indent="0" algn="ctr" defTabSz="914400" eaLnBrk="1" latinLnBrk="0" hangingPunct="1">
              <a:spcBef>
                <a:spcPts val="0"/>
              </a:spcBef>
              <a:spcAft>
                <a:spcPts val="0"/>
              </a:spcAft>
              <a:buClrTx/>
              <a:buSzTx/>
              <a:buFontTx/>
              <a:buNone/>
            </a:pPr>
            <a:endParaRPr kumimoji="0" lang="en-US" sz="18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19" name="Picture Placeholder 6"/>
          <p:cNvSpPr>
            <a:spLocks noGrp="1"/>
          </p:cNvSpPr>
          <p:nvPr>
            <p:ph type="pic" sz="quarter" idx="17" hasCustomPrompt="1"/>
          </p:nvPr>
        </p:nvSpPr>
        <p:spPr>
          <a:xfrm>
            <a:off x="7482085" y="3615127"/>
            <a:ext cx="975600" cy="973931"/>
          </a:xfrm>
          <a:prstGeom prst="rect">
            <a:avLst/>
          </a:prstGeom>
        </p:spPr>
        <p:txBody>
          <a:bodyPr anchor="t" anchorCtr="1"/>
          <a:lstStyle>
            <a:lvl1pPr marL="0" indent="0" algn="l">
              <a:buFontTx/>
              <a:buNone/>
              <a:defRPr sz="1100" baseline="0">
                <a:solidFill>
                  <a:schemeClr val="bg2"/>
                </a:solidFill>
              </a:defRPr>
            </a:lvl1pPr>
          </a:lstStyle>
          <a:p>
            <a:r>
              <a:rPr lang="en-US" dirty="0"/>
              <a:t> Industry</a:t>
            </a:r>
            <a:br>
              <a:rPr lang="en-US" dirty="0"/>
            </a:br>
            <a:r>
              <a:rPr lang="en-US" dirty="0"/>
              <a:t>Icon Here</a:t>
            </a:r>
          </a:p>
        </p:txBody>
      </p:sp>
      <p:sp>
        <p:nvSpPr>
          <p:cNvPr id="13" name="Picture Placeholder 5"/>
          <p:cNvSpPr>
            <a:spLocks noGrp="1"/>
          </p:cNvSpPr>
          <p:nvPr>
            <p:ph type="pic" sz="quarter" idx="16" hasCustomPrompt="1"/>
          </p:nvPr>
        </p:nvSpPr>
        <p:spPr>
          <a:xfrm>
            <a:off x="7242175" y="2057400"/>
            <a:ext cx="1460500" cy="2056210"/>
          </a:xfrm>
          <a:prstGeom prst="rect">
            <a:avLst/>
          </a:prstGeom>
        </p:spPr>
        <p:txBody>
          <a:bodyPr vert="horz"/>
          <a:lstStyle>
            <a:lvl1pPr marL="0" indent="0">
              <a:buNone/>
              <a:defRPr sz="1200" baseline="0">
                <a:solidFill>
                  <a:schemeClr val="bg2"/>
                </a:solidFill>
              </a:defRPr>
            </a:lvl1pPr>
          </a:lstStyle>
          <a:p>
            <a:r>
              <a:rPr lang="en-US" dirty="0"/>
              <a:t>Drag picture to placeholder or click icon to add</a:t>
            </a:r>
          </a:p>
        </p:txBody>
      </p:sp>
      <p:sp>
        <p:nvSpPr>
          <p:cNvPr id="17" name="Title 2"/>
          <p:cNvSpPr>
            <a:spLocks noGrp="1"/>
          </p:cNvSpPr>
          <p:nvPr>
            <p:ph type="title" hasCustomPrompt="1"/>
          </p:nvPr>
        </p:nvSpPr>
        <p:spPr>
          <a:xfrm>
            <a:off x="578613" y="2147713"/>
            <a:ext cx="6473961" cy="545372"/>
          </a:xfrm>
          <a:prstGeom prst="rect">
            <a:avLst/>
          </a:prstGeom>
        </p:spPr>
        <p:txBody>
          <a:bodyPr lIns="0" tIns="0" rIns="0" bIns="0" anchor="t" anchorCtr="0"/>
          <a:lstStyle>
            <a:lvl1pPr algn="l">
              <a:defRPr sz="1800" b="0" i="0" cap="none" spc="90" baseline="0">
                <a:solidFill>
                  <a:srgbClr val="FFFFFF"/>
                </a:solidFill>
                <a:latin typeface="Verdana"/>
                <a:cs typeface="Verdana"/>
              </a:defRPr>
            </a:lvl1pPr>
          </a:lstStyle>
          <a:p>
            <a:r>
              <a:rPr lang="en-US" dirty="0"/>
              <a:t>Title of Presentation</a:t>
            </a:r>
            <a:br>
              <a:rPr lang="en-US" dirty="0"/>
            </a:br>
            <a:r>
              <a:rPr lang="en-US" dirty="0"/>
              <a:t>Second Line Title</a:t>
            </a:r>
          </a:p>
        </p:txBody>
      </p:sp>
      <p:sp>
        <p:nvSpPr>
          <p:cNvPr id="18" name="Text Placeholder 19"/>
          <p:cNvSpPr>
            <a:spLocks noGrp="1"/>
          </p:cNvSpPr>
          <p:nvPr>
            <p:ph type="body" sz="quarter" idx="11" hasCustomPrompt="1"/>
          </p:nvPr>
        </p:nvSpPr>
        <p:spPr>
          <a:xfrm>
            <a:off x="578619" y="2789595"/>
            <a:ext cx="647395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US" dirty="0"/>
              <a:t>Click to Add Subtitle</a:t>
            </a:r>
          </a:p>
        </p:txBody>
      </p:sp>
      <p:cxnSp>
        <p:nvCxnSpPr>
          <p:cNvPr id="20" name="Straight Connector 19"/>
          <p:cNvCxnSpPr/>
          <p:nvPr userDrawn="1"/>
        </p:nvCxnSpPr>
        <p:spPr>
          <a:xfrm>
            <a:off x="575017" y="3301488"/>
            <a:ext cx="6469241" cy="258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19"/>
          <p:cNvSpPr>
            <a:spLocks noGrp="1"/>
          </p:cNvSpPr>
          <p:nvPr>
            <p:ph type="body" sz="quarter" idx="12" hasCustomPrompt="1"/>
          </p:nvPr>
        </p:nvSpPr>
        <p:spPr>
          <a:xfrm>
            <a:off x="589667" y="3408321"/>
            <a:ext cx="6462906"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US" dirty="0"/>
              <a:t>Click to Add Presenter Name, Title, Company</a:t>
            </a:r>
          </a:p>
        </p:txBody>
      </p:sp>
      <p:sp>
        <p:nvSpPr>
          <p:cNvPr id="22" name="Text Placeholder 19"/>
          <p:cNvSpPr>
            <a:spLocks noGrp="1"/>
          </p:cNvSpPr>
          <p:nvPr>
            <p:ph type="body" sz="quarter" idx="14" hasCustomPrompt="1"/>
          </p:nvPr>
        </p:nvSpPr>
        <p:spPr>
          <a:xfrm>
            <a:off x="589650" y="3833759"/>
            <a:ext cx="6462925"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US" dirty="0"/>
              <a:t>Click to Add Date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US"/>
              <a:t>‹#›</a:t>
            </a:fld>
            <a:endParaRPr lang="en-US" dirty="0"/>
          </a:p>
        </p:txBody>
      </p:sp>
      <p:sp>
        <p:nvSpPr>
          <p:cNvPr id="4" name="Title 3"/>
          <p:cNvSpPr>
            <a:spLocks noGrp="1"/>
          </p:cNvSpPr>
          <p:nvPr>
            <p:ph type="title" hasCustomPrompt="1"/>
          </p:nvPr>
        </p:nvSpPr>
        <p:spPr/>
        <p:txBody>
          <a:bodyPr/>
          <a:lstStyle/>
          <a:p>
            <a:r>
              <a:rPr lang="en-US" dirty="0"/>
              <a:t>Click to Edit Title</a:t>
            </a:r>
            <a:endParaRPr lang="en-US"/>
          </a:p>
        </p:txBody>
      </p:sp>
      <p:sp>
        <p:nvSpPr>
          <p:cNvPr id="10" name="Text Placeholder 5"/>
          <p:cNvSpPr>
            <a:spLocks noGrp="1"/>
          </p:cNvSpPr>
          <p:nvPr>
            <p:ph type="body" sz="quarter" idx="19" hasCustomPrompt="1"/>
          </p:nvPr>
        </p:nvSpPr>
        <p:spPr>
          <a:xfrm>
            <a:off x="4625011" y="1232302"/>
            <a:ext cx="4063787" cy="546541"/>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1"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a:buClr>
                <a:schemeClr val="accent2"/>
              </a:buClr>
              <a:defRPr sz="1300"/>
            </a:lvl1pPr>
            <a:lvl2pPr>
              <a:buClr>
                <a:schemeClr val="accent2"/>
              </a:buClr>
              <a:defRPr sz="1300"/>
            </a:lvl2pPr>
            <a:lvl3pPr>
              <a:buClr>
                <a:schemeClr val="accent2"/>
              </a:buClr>
              <a:defRPr sz="1300"/>
            </a:lvl3pPr>
            <a:lvl4pPr>
              <a:buClr>
                <a:schemeClr val="accent2"/>
              </a:buClr>
              <a:defRPr sz="1300"/>
            </a:lvl4pPr>
            <a:lvl5pPr>
              <a:buClr>
                <a:schemeClr val="accent2"/>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2" name="Picture Placeholder 4"/>
          <p:cNvSpPr>
            <a:spLocks noGrp="1"/>
          </p:cNvSpPr>
          <p:nvPr>
            <p:ph type="pic" sz="quarter" idx="14" hasCustomPrompt="1"/>
          </p:nvPr>
        </p:nvSpPr>
        <p:spPr>
          <a:xfrm>
            <a:off x="447675" y="1231200"/>
            <a:ext cx="3892250" cy="2258995"/>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14" name="Rectangle 13"/>
          <p:cNvSpPr/>
          <p:nvPr userDrawn="1"/>
        </p:nvSpPr>
        <p:spPr>
          <a:xfrm>
            <a:off x="447677" y="3486852"/>
            <a:ext cx="3890647" cy="803284"/>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3765" rtl="0" eaLnBrk="1" latinLnBrk="0" hangingPunct="1">
              <a:lnSpc>
                <a:spcPct val="110000"/>
              </a:lnSpc>
              <a:spcBef>
                <a:spcPts val="0"/>
              </a:spcBef>
              <a:spcAft>
                <a:spcPts val="0"/>
              </a:spcAft>
              <a:buClrTx/>
              <a:buSzTx/>
              <a:buFontTx/>
              <a:buNone/>
              <a:defRPr/>
            </a:pPr>
            <a:r>
              <a:rPr lang="en-US" sz="900" b="0" i="1" dirty="0">
                <a:solidFill>
                  <a:schemeClr val="bg1"/>
                </a:solidFill>
              </a:rPr>
              <a:t>Caption or</a:t>
            </a:r>
            <a:r>
              <a:rPr lang="en-US" sz="900" b="0" i="1" baseline="0" dirty="0">
                <a:solidFill>
                  <a:schemeClr val="bg1"/>
                </a:solidFill>
              </a:rPr>
              <a:t> credit for a photo could be put in this space. </a:t>
            </a:r>
            <a:r>
              <a:rPr lang="en-US" sz="900" b="0" i="1" dirty="0">
                <a:solidFill>
                  <a:schemeClr val="bg1"/>
                </a:solidFill>
              </a:rPr>
              <a:t>You</a:t>
            </a:r>
            <a:r>
              <a:rPr lang="en-US" sz="900" b="0" i="1" baseline="0" dirty="0">
                <a:solidFill>
                  <a:schemeClr val="bg1"/>
                </a:solidFill>
              </a:rPr>
              <a:t> </a:t>
            </a:r>
            <a:r>
              <a:rPr lang="en-US" sz="900" b="0" i="1" dirty="0">
                <a:solidFill>
                  <a:schemeClr val="bg1"/>
                </a:solidFill>
              </a:rPr>
              <a:t>may adjust the height of this box</a:t>
            </a:r>
            <a:r>
              <a:rPr lang="en-US" sz="900" b="0" i="1" baseline="0" dirty="0">
                <a:solidFill>
                  <a:schemeClr val="bg1"/>
                </a:solidFill>
              </a:rPr>
              <a:t> to accommodate more or less text. Suggested number of lines of text is no less than two and no more than five.</a:t>
            </a:r>
            <a:endParaRPr lang="en-US" sz="900" b="0" i="1" dirty="0">
              <a:solidFill>
                <a:schemeClr val="bg1"/>
              </a:solidFill>
            </a:endParaRPr>
          </a:p>
          <a:p>
            <a:pPr marL="0" marR="0" indent="0" algn="l" defTabSz="913765" rtl="0" eaLnBrk="1" latinLnBrk="0" hangingPunct="1">
              <a:lnSpc>
                <a:spcPct val="110000"/>
              </a:lnSpc>
              <a:spcBef>
                <a:spcPts val="0"/>
              </a:spcBef>
              <a:spcAft>
                <a:spcPts val="0"/>
              </a:spcAft>
              <a:buClrTx/>
              <a:buSzTx/>
              <a:buFontTx/>
              <a:buNone/>
              <a:defRPr/>
            </a:pPr>
            <a:endParaRPr lang="en-US" sz="900" b="0" i="1" dirty="0">
              <a:solidFill>
                <a:schemeClr val="bg1"/>
              </a:solidFill>
            </a:endParaRPr>
          </a:p>
          <a:p>
            <a:pPr marL="0" marR="0" indent="0" algn="l" defTabSz="913765" rtl="0" eaLnBrk="1" latinLnBrk="0" hangingPunct="1">
              <a:lnSpc>
                <a:spcPct val="110000"/>
              </a:lnSpc>
              <a:spcBef>
                <a:spcPts val="0"/>
              </a:spcBef>
              <a:spcAft>
                <a:spcPts val="0"/>
              </a:spcAft>
              <a:buClrTx/>
              <a:buSzTx/>
              <a:buFontTx/>
              <a:buNone/>
              <a:defRPr/>
            </a:pPr>
            <a:endParaRPr lang="en-US" sz="900" b="0" i="1" dirty="0">
              <a:solidFill>
                <a:schemeClr val="bg1"/>
              </a:solidFill>
            </a:endParaRPr>
          </a:p>
          <a:p>
            <a:pPr algn="l">
              <a:lnSpc>
                <a:spcPct val="110000"/>
              </a:lnSpc>
            </a:pPr>
            <a:endParaRPr lang="en-US" sz="900" b="0" i="1" dirty="0">
              <a:solidFill>
                <a:schemeClr val="bg1"/>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US"/>
              <a:t>‹#›</a:t>
            </a:fld>
            <a:endParaRPr lang="en-US" dirty="0"/>
          </a:p>
        </p:txBody>
      </p:sp>
      <p:sp>
        <p:nvSpPr>
          <p:cNvPr id="5" name="Title 4"/>
          <p:cNvSpPr>
            <a:spLocks noGrp="1"/>
          </p:cNvSpPr>
          <p:nvPr>
            <p:ph type="title" hasCustomPrompt="1"/>
          </p:nvPr>
        </p:nvSpPr>
        <p:spPr/>
        <p:txBody>
          <a:bodyPr/>
          <a:lstStyle/>
          <a:p>
            <a:r>
              <a:rPr lang="en-US" dirty="0"/>
              <a:t>Click to Edit Title</a:t>
            </a:r>
            <a:endParaRPr lang="en-US"/>
          </a:p>
        </p:txBody>
      </p:sp>
      <p:sp>
        <p:nvSpPr>
          <p:cNvPr id="9" name="Text Placeholder 5"/>
          <p:cNvSpPr>
            <a:spLocks noGrp="1"/>
          </p:cNvSpPr>
          <p:nvPr>
            <p:ph type="body" sz="quarter" idx="19" hasCustomPrompt="1"/>
          </p:nvPr>
        </p:nvSpPr>
        <p:spPr>
          <a:xfrm>
            <a:off x="451706" y="1225685"/>
            <a:ext cx="4063787"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0" name="Text Placeholder 12"/>
          <p:cNvSpPr>
            <a:spLocks noGrp="1"/>
          </p:cNvSpPr>
          <p:nvPr>
            <p:ph type="body" sz="quarter" idx="20" hasCustomPrompt="1"/>
          </p:nvPr>
        </p:nvSpPr>
        <p:spPr>
          <a:xfrm>
            <a:off x="453058" y="1814426"/>
            <a:ext cx="4059706" cy="2469195"/>
          </a:xfrm>
          <a:prstGeom prst="rect">
            <a:avLst/>
          </a:prstGeom>
        </p:spPr>
        <p:txBody>
          <a:bodyPr>
            <a:noAutofit/>
          </a:bodyPr>
          <a:lstStyle>
            <a:lvl1pPr>
              <a:buClr>
                <a:schemeClr val="accent2"/>
              </a:buClr>
              <a:defRPr sz="1300"/>
            </a:lvl1pPr>
            <a:lvl2pPr>
              <a:buClr>
                <a:schemeClr val="accent2"/>
              </a:buClr>
              <a:defRPr sz="1300"/>
            </a:lvl2pPr>
            <a:lvl3pPr>
              <a:buClr>
                <a:schemeClr val="accent2"/>
              </a:buClr>
              <a:defRPr sz="1300"/>
            </a:lvl3pPr>
            <a:lvl4pPr>
              <a:buClr>
                <a:schemeClr val="accent2"/>
              </a:buClr>
              <a:defRPr sz="1300"/>
            </a:lvl4pPr>
            <a:lvl5pPr>
              <a:buClr>
                <a:schemeClr val="accent2"/>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p:cNvSpPr>
          <p:nvPr>
            <p:ph type="pic" sz="quarter" idx="14" hasCustomPrompt="1"/>
          </p:nvPr>
        </p:nvSpPr>
        <p:spPr>
          <a:xfrm>
            <a:off x="4795557" y="1231200"/>
            <a:ext cx="3892250" cy="3049448"/>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US"/>
              <a:t>‹#›</a:t>
            </a:fld>
            <a:endParaRPr lang="en-US" dirty="0"/>
          </a:p>
        </p:txBody>
      </p:sp>
      <p:sp>
        <p:nvSpPr>
          <p:cNvPr id="5" name="Title 4"/>
          <p:cNvSpPr>
            <a:spLocks noGrp="1"/>
          </p:cNvSpPr>
          <p:nvPr>
            <p:ph type="title" hasCustomPrompt="1"/>
          </p:nvPr>
        </p:nvSpPr>
        <p:spPr/>
        <p:txBody>
          <a:bodyPr/>
          <a:lstStyle/>
          <a:p>
            <a:r>
              <a:rPr lang="en-US" dirty="0"/>
              <a:t>Click to Edit Title</a:t>
            </a:r>
            <a:endParaRPr lang="en-US"/>
          </a:p>
        </p:txBody>
      </p:sp>
      <p:sp>
        <p:nvSpPr>
          <p:cNvPr id="10" name="Text Placeholder 5"/>
          <p:cNvSpPr>
            <a:spLocks noGrp="1"/>
          </p:cNvSpPr>
          <p:nvPr>
            <p:ph type="body" sz="quarter" idx="19" hasCustomPrompt="1"/>
          </p:nvPr>
        </p:nvSpPr>
        <p:spPr>
          <a:xfrm>
            <a:off x="451706" y="1225685"/>
            <a:ext cx="4063787"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1" name="Text Placeholder 12"/>
          <p:cNvSpPr>
            <a:spLocks noGrp="1"/>
          </p:cNvSpPr>
          <p:nvPr>
            <p:ph type="body" sz="quarter" idx="20" hasCustomPrompt="1"/>
          </p:nvPr>
        </p:nvSpPr>
        <p:spPr>
          <a:xfrm>
            <a:off x="453058" y="1814426"/>
            <a:ext cx="4059706" cy="2469195"/>
          </a:xfrm>
          <a:prstGeom prst="rect">
            <a:avLst/>
          </a:prstGeom>
        </p:spPr>
        <p:txBody>
          <a:bodyPr>
            <a:noAutofit/>
          </a:bodyPr>
          <a:lstStyle>
            <a:lvl1pPr>
              <a:buClr>
                <a:schemeClr val="accent2"/>
              </a:buClr>
              <a:defRPr sz="1300"/>
            </a:lvl1pPr>
            <a:lvl2pPr>
              <a:buClr>
                <a:schemeClr val="accent2"/>
              </a:buClr>
              <a:defRPr sz="1300"/>
            </a:lvl2pPr>
            <a:lvl3pPr>
              <a:buClr>
                <a:schemeClr val="accent2"/>
              </a:buClr>
              <a:defRPr sz="1300"/>
            </a:lvl3pPr>
            <a:lvl4pPr>
              <a:buClr>
                <a:schemeClr val="accent2"/>
              </a:buClr>
              <a:defRPr sz="1300"/>
            </a:lvl4pPr>
            <a:lvl5pPr>
              <a:buClr>
                <a:schemeClr val="accent2"/>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3" name="Picture Placeholder 4"/>
          <p:cNvSpPr>
            <a:spLocks noGrp="1"/>
          </p:cNvSpPr>
          <p:nvPr>
            <p:ph type="pic" sz="quarter" idx="14" hasCustomPrompt="1"/>
          </p:nvPr>
        </p:nvSpPr>
        <p:spPr>
          <a:xfrm>
            <a:off x="4795557" y="1231200"/>
            <a:ext cx="3892250" cy="2258995"/>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14" name="Rectangle 13"/>
          <p:cNvSpPr/>
          <p:nvPr userDrawn="1"/>
        </p:nvSpPr>
        <p:spPr>
          <a:xfrm>
            <a:off x="4795559" y="3486852"/>
            <a:ext cx="3890647" cy="803284"/>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3765" rtl="0" eaLnBrk="1" latinLnBrk="0" hangingPunct="1">
              <a:lnSpc>
                <a:spcPct val="110000"/>
              </a:lnSpc>
              <a:spcBef>
                <a:spcPts val="0"/>
              </a:spcBef>
              <a:spcAft>
                <a:spcPts val="0"/>
              </a:spcAft>
              <a:buClrTx/>
              <a:buSzTx/>
              <a:buFontTx/>
              <a:buNone/>
              <a:defRPr/>
            </a:pPr>
            <a:r>
              <a:rPr lang="en-US" sz="900" b="0" i="1" dirty="0">
                <a:solidFill>
                  <a:schemeClr val="bg1"/>
                </a:solidFill>
              </a:rPr>
              <a:t>Caption or</a:t>
            </a:r>
            <a:r>
              <a:rPr lang="en-US" sz="900" b="0" i="1" baseline="0" dirty="0">
                <a:solidFill>
                  <a:schemeClr val="bg1"/>
                </a:solidFill>
              </a:rPr>
              <a:t> credit for a photo could be put in this space. </a:t>
            </a:r>
            <a:r>
              <a:rPr lang="en-US" sz="900" b="0" i="1" dirty="0">
                <a:solidFill>
                  <a:schemeClr val="bg1"/>
                </a:solidFill>
              </a:rPr>
              <a:t>You</a:t>
            </a:r>
            <a:r>
              <a:rPr lang="en-US" sz="900" b="0" i="1" baseline="0" dirty="0">
                <a:solidFill>
                  <a:schemeClr val="bg1"/>
                </a:solidFill>
              </a:rPr>
              <a:t> </a:t>
            </a:r>
            <a:r>
              <a:rPr lang="en-US" sz="900" b="0" i="1" dirty="0">
                <a:solidFill>
                  <a:schemeClr val="bg1"/>
                </a:solidFill>
              </a:rPr>
              <a:t>may adjust the height of this box</a:t>
            </a:r>
            <a:r>
              <a:rPr lang="en-US" sz="900" b="0" i="1" baseline="0" dirty="0">
                <a:solidFill>
                  <a:schemeClr val="bg1"/>
                </a:solidFill>
              </a:rPr>
              <a:t> to accommodate more or less text. Suggested number of lines of text is no less than two and no more than five.</a:t>
            </a:r>
            <a:endParaRPr lang="en-US" sz="900" b="0" i="1" dirty="0">
              <a:solidFill>
                <a:schemeClr val="bg1"/>
              </a:solidFill>
            </a:endParaRPr>
          </a:p>
          <a:p>
            <a:pPr marL="0" marR="0" indent="0" algn="l" defTabSz="913765" rtl="0" eaLnBrk="1" latinLnBrk="0" hangingPunct="1">
              <a:lnSpc>
                <a:spcPct val="110000"/>
              </a:lnSpc>
              <a:spcBef>
                <a:spcPts val="0"/>
              </a:spcBef>
              <a:spcAft>
                <a:spcPts val="0"/>
              </a:spcAft>
              <a:buClrTx/>
              <a:buSzTx/>
              <a:buFontTx/>
              <a:buNone/>
              <a:defRPr/>
            </a:pPr>
            <a:endParaRPr lang="en-US" sz="900" b="0" i="1" dirty="0">
              <a:solidFill>
                <a:schemeClr val="bg1"/>
              </a:solidFill>
            </a:endParaRPr>
          </a:p>
          <a:p>
            <a:pPr marL="0" marR="0" indent="0" algn="l" defTabSz="913765" rtl="0" eaLnBrk="1" latinLnBrk="0" hangingPunct="1">
              <a:lnSpc>
                <a:spcPct val="110000"/>
              </a:lnSpc>
              <a:spcBef>
                <a:spcPts val="0"/>
              </a:spcBef>
              <a:spcAft>
                <a:spcPts val="0"/>
              </a:spcAft>
              <a:buClrTx/>
              <a:buSzTx/>
              <a:buFontTx/>
              <a:buNone/>
              <a:defRPr/>
            </a:pPr>
            <a:endParaRPr lang="en-US" sz="900" b="0" i="1" dirty="0">
              <a:solidFill>
                <a:schemeClr val="bg1"/>
              </a:solidFill>
            </a:endParaRPr>
          </a:p>
          <a:p>
            <a:pPr algn="l">
              <a:lnSpc>
                <a:spcPct val="110000"/>
              </a:lnSpc>
            </a:pPr>
            <a:endParaRPr lang="en-US" sz="900" b="0" i="1" dirty="0">
              <a:solidFill>
                <a:schemeClr val="bg1"/>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US"/>
              <a:t>‹#›</a:t>
            </a:fld>
            <a:endParaRPr lang="en-US" dirty="0"/>
          </a:p>
        </p:txBody>
      </p:sp>
      <p:sp>
        <p:nvSpPr>
          <p:cNvPr id="5" name="Title 4"/>
          <p:cNvSpPr>
            <a:spLocks noGrp="1"/>
          </p:cNvSpPr>
          <p:nvPr>
            <p:ph type="title" hasCustomPrompt="1"/>
          </p:nvPr>
        </p:nvSpPr>
        <p:spPr/>
        <p:txBody>
          <a:bodyPr/>
          <a:lstStyle/>
          <a:p>
            <a:r>
              <a:rPr lang="en-US" dirty="0"/>
              <a:t>Click to Edit Title</a:t>
            </a:r>
            <a:endParaRPr lang="en-US"/>
          </a:p>
        </p:txBody>
      </p:sp>
      <p:sp>
        <p:nvSpPr>
          <p:cNvPr id="10" name="Picture Placeholder 4"/>
          <p:cNvSpPr>
            <a:spLocks noGrp="1"/>
          </p:cNvSpPr>
          <p:nvPr>
            <p:ph type="pic" sz="quarter" idx="14" hasCustomPrompt="1"/>
          </p:nvPr>
        </p:nvSpPr>
        <p:spPr>
          <a:xfrm>
            <a:off x="453644" y="1827362"/>
            <a:ext cx="3904707" cy="2449671"/>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13" name="Picture Placeholder 4"/>
          <p:cNvSpPr>
            <a:spLocks noGrp="1"/>
          </p:cNvSpPr>
          <p:nvPr>
            <p:ph type="pic" sz="quarter" idx="20" hasCustomPrompt="1"/>
          </p:nvPr>
        </p:nvSpPr>
        <p:spPr>
          <a:xfrm>
            <a:off x="4776839" y="1827362"/>
            <a:ext cx="3916516" cy="2449671"/>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14" name="Text Placeholder 5"/>
          <p:cNvSpPr>
            <a:spLocks noGrp="1"/>
          </p:cNvSpPr>
          <p:nvPr>
            <p:ph type="body" sz="quarter" idx="22" hasCustomPrompt="1"/>
          </p:nvPr>
        </p:nvSpPr>
        <p:spPr>
          <a:xfrm>
            <a:off x="451705" y="1225685"/>
            <a:ext cx="3907264"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7" name="Text Placeholder 5"/>
          <p:cNvSpPr>
            <a:spLocks noGrp="1"/>
          </p:cNvSpPr>
          <p:nvPr>
            <p:ph type="body" sz="quarter" idx="23" hasCustomPrompt="1"/>
          </p:nvPr>
        </p:nvSpPr>
        <p:spPr>
          <a:xfrm>
            <a:off x="4776485" y="1225685"/>
            <a:ext cx="3907264"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fontAlgn="base">
              <a:spcAft>
                <a:spcPct val="0"/>
              </a:spcAft>
              <a:defRPr/>
            </a:pPr>
            <a:fld id="{4472AB7F-E8D0-4874-A9B8-335B68DC5F05}" type="slidenum">
              <a:rPr lang="en-US"/>
              <a:t>‹#›</a:t>
            </a:fld>
            <a:endParaRPr lang="en-US" dirty="0"/>
          </a:p>
        </p:txBody>
      </p:sp>
      <p:sp>
        <p:nvSpPr>
          <p:cNvPr id="6" name="Title 5"/>
          <p:cNvSpPr>
            <a:spLocks noGrp="1"/>
          </p:cNvSpPr>
          <p:nvPr>
            <p:ph type="title" hasCustomPrompt="1"/>
          </p:nvPr>
        </p:nvSpPr>
        <p:spPr/>
        <p:txBody>
          <a:bodyPr/>
          <a:lstStyle/>
          <a:p>
            <a:r>
              <a:rPr lang="en-US"/>
              <a:t>Agenda Slide</a:t>
            </a:r>
          </a:p>
        </p:txBody>
      </p:sp>
      <p:sp>
        <p:nvSpPr>
          <p:cNvPr id="7" name="Text Placeholder 11"/>
          <p:cNvSpPr>
            <a:spLocks noGrp="1"/>
          </p:cNvSpPr>
          <p:nvPr>
            <p:ph type="body" sz="quarter" idx="12" hasCustomPrompt="1"/>
          </p:nvPr>
        </p:nvSpPr>
        <p:spPr>
          <a:xfrm>
            <a:off x="446424" y="1091048"/>
            <a:ext cx="8235758" cy="3319317"/>
          </a:xfrm>
          <a:prstGeom prst="rect">
            <a:avLst/>
          </a:prstGeom>
        </p:spPr>
        <p:txBody>
          <a:bodyPr/>
          <a:lstStyle>
            <a:lvl1pPr>
              <a:lnSpc>
                <a:spcPct val="150000"/>
              </a:lnSpc>
              <a:buClr>
                <a:schemeClr val="accent2"/>
              </a:buClr>
              <a:defRPr sz="1500"/>
            </a:lvl1pPr>
            <a:lvl2pPr>
              <a:lnSpc>
                <a:spcPct val="150000"/>
              </a:lnSpc>
              <a:buClr>
                <a:schemeClr val="accent2"/>
              </a:buClr>
              <a:defRPr sz="1500"/>
            </a:lvl2pPr>
            <a:lvl3pPr>
              <a:lnSpc>
                <a:spcPct val="150000"/>
              </a:lnSpc>
              <a:buClr>
                <a:schemeClr val="accent2"/>
              </a:buClr>
              <a:defRPr sz="1500"/>
            </a:lvl3pPr>
            <a:lvl4pPr>
              <a:lnSpc>
                <a:spcPct val="150000"/>
              </a:lnSpc>
              <a:buClr>
                <a:schemeClr val="accent2"/>
              </a:buClr>
              <a:defRPr sz="1500"/>
            </a:lvl4pPr>
            <a:lvl5pPr>
              <a:lnSpc>
                <a:spcPct val="15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fontAlgn="base">
              <a:spcAft>
                <a:spcPct val="0"/>
              </a:spcAft>
              <a:defRPr/>
            </a:pPr>
            <a:fld id="{4472AB7F-E8D0-4874-A9B8-335B68DC5F05}" type="slidenum">
              <a:rPr lang="en-US"/>
              <a:t>‹#›</a:t>
            </a:fld>
            <a:endParaRPr lang="en-US" dirty="0"/>
          </a:p>
        </p:txBody>
      </p:sp>
      <p:sp>
        <p:nvSpPr>
          <p:cNvPr id="7" name="Title 6"/>
          <p:cNvSpPr>
            <a:spLocks noGrp="1"/>
          </p:cNvSpPr>
          <p:nvPr>
            <p:ph type="title" hasCustomPrompt="1"/>
          </p:nvPr>
        </p:nvSpPr>
        <p:spPr/>
        <p:txBody>
          <a:bodyPr/>
          <a:lstStyle/>
          <a:p>
            <a:r>
              <a:rPr lang="en-US" dirty="0"/>
              <a:t>Click to Edit Title</a:t>
            </a:r>
            <a:endParaRPr lang="en-US"/>
          </a:p>
        </p:txBody>
      </p:sp>
      <p:cxnSp>
        <p:nvCxnSpPr>
          <p:cNvPr id="12" name="Straight Connector 11"/>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2"/>
          <p:cNvSpPr>
            <a:spLocks noGrp="1"/>
          </p:cNvSpPr>
          <p:nvPr>
            <p:ph type="body" sz="quarter" idx="11" hasCustomPrompt="1"/>
          </p:nvPr>
        </p:nvSpPr>
        <p:spPr>
          <a:xfrm>
            <a:off x="450645" y="1184816"/>
            <a:ext cx="3958108" cy="1372810"/>
          </a:xfrm>
          <a:prstGeom prst="rect">
            <a:avLst/>
          </a:prstGeom>
        </p:spPr>
        <p:txBody>
          <a:bodyPr>
            <a:noAutofit/>
          </a:bodyPr>
          <a:lstStyle>
            <a:lvl1pPr>
              <a:spcBef>
                <a:spcPts val="400"/>
              </a:spcBef>
              <a:buClr>
                <a:schemeClr val="accent2"/>
              </a:buClr>
              <a:defRPr sz="1100"/>
            </a:lvl1pPr>
            <a:lvl2pPr>
              <a:spcBef>
                <a:spcPts val="400"/>
              </a:spcBef>
              <a:buClr>
                <a:schemeClr val="accent2"/>
              </a:buClr>
              <a:defRPr sz="1100"/>
            </a:lvl2pPr>
            <a:lvl3pPr>
              <a:spcBef>
                <a:spcPts val="400"/>
              </a:spcBef>
              <a:buClr>
                <a:schemeClr val="accent2"/>
              </a:buClr>
              <a:defRPr sz="1100"/>
            </a:lvl3pPr>
            <a:lvl4pPr>
              <a:spcBef>
                <a:spcPts val="400"/>
              </a:spcBef>
              <a:buClr>
                <a:schemeClr val="accent2"/>
              </a:buClr>
              <a:defRPr sz="1100"/>
            </a:lvl4pPr>
            <a:lvl5pPr>
              <a:spcBef>
                <a:spcPts val="400"/>
              </a:spcBef>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9" name="Text Placeholder 12"/>
          <p:cNvSpPr>
            <a:spLocks noGrp="1"/>
          </p:cNvSpPr>
          <p:nvPr>
            <p:ph type="body" sz="quarter" idx="12" hasCustomPrompt="1"/>
          </p:nvPr>
        </p:nvSpPr>
        <p:spPr>
          <a:xfrm>
            <a:off x="4746871" y="1184816"/>
            <a:ext cx="3946485" cy="1372810"/>
          </a:xfrm>
          <a:prstGeom prst="rect">
            <a:avLst/>
          </a:prstGeom>
        </p:spPr>
        <p:txBody>
          <a:bodyPr>
            <a:noAutofit/>
          </a:bodyPr>
          <a:lstStyle>
            <a:lvl1pPr>
              <a:spcBef>
                <a:spcPts val="400"/>
              </a:spcBef>
              <a:buClr>
                <a:schemeClr val="accent2"/>
              </a:buClr>
              <a:defRPr sz="1100"/>
            </a:lvl1pPr>
            <a:lvl2pPr>
              <a:spcBef>
                <a:spcPts val="400"/>
              </a:spcBef>
              <a:buClr>
                <a:schemeClr val="accent2"/>
              </a:buClr>
              <a:defRPr sz="1100"/>
            </a:lvl2pPr>
            <a:lvl3pPr>
              <a:spcBef>
                <a:spcPts val="400"/>
              </a:spcBef>
              <a:buClr>
                <a:schemeClr val="accent2"/>
              </a:buClr>
              <a:defRPr sz="1100"/>
            </a:lvl3pPr>
            <a:lvl4pPr>
              <a:spcBef>
                <a:spcPts val="400"/>
              </a:spcBef>
              <a:buClr>
                <a:schemeClr val="accent2"/>
              </a:buClr>
              <a:defRPr sz="1100"/>
            </a:lvl4pPr>
            <a:lvl5pPr>
              <a:spcBef>
                <a:spcPts val="400"/>
              </a:spcBef>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0" name="Text Placeholder 12"/>
          <p:cNvSpPr>
            <a:spLocks noGrp="1"/>
          </p:cNvSpPr>
          <p:nvPr>
            <p:ph type="body" sz="quarter" idx="13" hasCustomPrompt="1"/>
          </p:nvPr>
        </p:nvSpPr>
        <p:spPr>
          <a:xfrm>
            <a:off x="450645" y="2902859"/>
            <a:ext cx="3958108" cy="1372810"/>
          </a:xfrm>
          <a:prstGeom prst="rect">
            <a:avLst/>
          </a:prstGeom>
        </p:spPr>
        <p:txBody>
          <a:bodyPr>
            <a:noAutofit/>
          </a:bodyPr>
          <a:lstStyle>
            <a:lvl1pPr>
              <a:spcBef>
                <a:spcPts val="400"/>
              </a:spcBef>
              <a:buClr>
                <a:schemeClr val="accent2"/>
              </a:buClr>
              <a:defRPr sz="1100"/>
            </a:lvl1pPr>
            <a:lvl2pPr>
              <a:spcBef>
                <a:spcPts val="400"/>
              </a:spcBef>
              <a:buClr>
                <a:schemeClr val="accent2"/>
              </a:buClr>
              <a:defRPr sz="1100"/>
            </a:lvl2pPr>
            <a:lvl3pPr>
              <a:spcBef>
                <a:spcPts val="400"/>
              </a:spcBef>
              <a:buClr>
                <a:schemeClr val="accent2"/>
              </a:buClr>
              <a:defRPr sz="1100"/>
            </a:lvl3pPr>
            <a:lvl4pPr>
              <a:spcBef>
                <a:spcPts val="400"/>
              </a:spcBef>
              <a:buClr>
                <a:schemeClr val="accent2"/>
              </a:buClr>
              <a:defRPr sz="1100"/>
            </a:lvl4pPr>
            <a:lvl5pPr>
              <a:spcBef>
                <a:spcPts val="400"/>
              </a:spcBef>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1" name="Text Placeholder 12"/>
          <p:cNvSpPr>
            <a:spLocks noGrp="1"/>
          </p:cNvSpPr>
          <p:nvPr>
            <p:ph type="body" sz="quarter" idx="14" hasCustomPrompt="1"/>
          </p:nvPr>
        </p:nvSpPr>
        <p:spPr>
          <a:xfrm>
            <a:off x="4746871" y="2902859"/>
            <a:ext cx="3946485" cy="1372810"/>
          </a:xfrm>
          <a:prstGeom prst="rect">
            <a:avLst/>
          </a:prstGeom>
        </p:spPr>
        <p:txBody>
          <a:bodyPr lIns="91440">
            <a:noAutofit/>
          </a:bodyPr>
          <a:lstStyle>
            <a:lvl1pPr>
              <a:spcBef>
                <a:spcPts val="400"/>
              </a:spcBef>
              <a:buClr>
                <a:schemeClr val="accent2"/>
              </a:buClr>
              <a:defRPr sz="1100" kern="1200"/>
            </a:lvl1pPr>
            <a:lvl2pPr>
              <a:spcBef>
                <a:spcPts val="400"/>
              </a:spcBef>
              <a:buClr>
                <a:schemeClr val="accent2"/>
              </a:buClr>
              <a:defRPr sz="1100"/>
            </a:lvl2pPr>
            <a:lvl3pPr>
              <a:spcBef>
                <a:spcPts val="400"/>
              </a:spcBef>
              <a:buClr>
                <a:schemeClr val="accent2"/>
              </a:buClr>
              <a:defRPr sz="1100" kern="1200"/>
            </a:lvl3pPr>
            <a:lvl4pPr>
              <a:spcBef>
                <a:spcPts val="400"/>
              </a:spcBef>
              <a:buClr>
                <a:schemeClr val="accent2"/>
              </a:buClr>
              <a:defRPr sz="1100" kern="1200"/>
            </a:lvl4pPr>
            <a:lvl5pPr>
              <a:spcBef>
                <a:spcPts val="400"/>
              </a:spcBef>
              <a:buClr>
                <a:schemeClr val="accent2"/>
              </a:buClr>
              <a:defRPr sz="1100"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3" name="Slide Number Placeholder 2"/>
          <p:cNvSpPr>
            <a:spLocks noGrp="1"/>
          </p:cNvSpPr>
          <p:nvPr>
            <p:ph type="sldNum" sz="quarter" idx="20"/>
          </p:nvPr>
        </p:nvSpPr>
        <p:spPr/>
        <p:txBody>
          <a:bodyPr/>
          <a:lstStyle/>
          <a:p>
            <a:pPr fontAlgn="base">
              <a:spcAft>
                <a:spcPct val="0"/>
              </a:spcAft>
              <a:defRPr/>
            </a:pPr>
            <a:fld id="{4472AB7F-E8D0-4874-A9B8-335B68DC5F05}" type="slidenum">
              <a:rPr lang="en-US"/>
              <a:t>‹#›</a:t>
            </a:fld>
            <a:endParaRPr lang="en-US" dirty="0"/>
          </a:p>
        </p:txBody>
      </p:sp>
      <p:sp>
        <p:nvSpPr>
          <p:cNvPr id="7" name="Title 6"/>
          <p:cNvSpPr>
            <a:spLocks noGrp="1"/>
          </p:cNvSpPr>
          <p:nvPr>
            <p:ph type="title" hasCustomPrompt="1"/>
          </p:nvPr>
        </p:nvSpPr>
        <p:spPr/>
        <p:txBody>
          <a:bodyPr/>
          <a:lstStyle/>
          <a:p>
            <a:r>
              <a:rPr lang="en-US" dirty="0"/>
              <a:t>Click to Edit Title</a:t>
            </a:r>
            <a:endParaRPr lang="en-US"/>
          </a:p>
        </p:txBody>
      </p:sp>
      <p:cxnSp>
        <p:nvCxnSpPr>
          <p:cNvPr id="16" name="Straight Connector 15"/>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a:buClr>
                <a:schemeClr val="accent2"/>
              </a:buClr>
              <a:defRPr sz="1100"/>
            </a:lvl1pPr>
            <a:lvl2pPr>
              <a:buClr>
                <a:schemeClr val="accent2"/>
              </a:buClr>
              <a:defRPr sz="1100"/>
            </a:lvl2pPr>
            <a:lvl3pPr>
              <a:buClr>
                <a:schemeClr val="accent2"/>
              </a:buClr>
              <a:defRPr sz="1100"/>
            </a:lvl3pPr>
            <a:lvl4pPr>
              <a:buClr>
                <a:schemeClr val="accent2"/>
              </a:buClr>
              <a:defRPr sz="1100"/>
            </a:lvl4pPr>
            <a:lvl5pPr>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1" name="Text Placeholder 5"/>
          <p:cNvSpPr>
            <a:spLocks noGrp="1"/>
          </p:cNvSpPr>
          <p:nvPr>
            <p:ph type="body" sz="quarter" idx="21" hasCustomPrompt="1"/>
          </p:nvPr>
        </p:nvSpPr>
        <p:spPr>
          <a:xfrm>
            <a:off x="451705" y="1187778"/>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
        <p:nvSpPr>
          <p:cNvPr id="22"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a:buClr>
                <a:schemeClr val="accent2"/>
              </a:buClr>
              <a:defRPr sz="1100"/>
            </a:lvl1pPr>
            <a:lvl2pPr>
              <a:buClr>
                <a:schemeClr val="accent2"/>
              </a:buClr>
              <a:defRPr sz="1100"/>
            </a:lvl2pPr>
            <a:lvl3pPr>
              <a:buClr>
                <a:schemeClr val="accent2"/>
              </a:buClr>
              <a:defRPr sz="1100"/>
            </a:lvl3pPr>
            <a:lvl4pPr>
              <a:buClr>
                <a:schemeClr val="accent2"/>
              </a:buClr>
              <a:defRPr sz="1100"/>
            </a:lvl4pPr>
            <a:lvl5pPr>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3" name="Text Placeholder 5"/>
          <p:cNvSpPr>
            <a:spLocks noGrp="1"/>
          </p:cNvSpPr>
          <p:nvPr>
            <p:ph type="body" sz="quarter" idx="23" hasCustomPrompt="1"/>
          </p:nvPr>
        </p:nvSpPr>
        <p:spPr>
          <a:xfrm>
            <a:off x="4731220" y="1187778"/>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
        <p:nvSpPr>
          <p:cNvPr id="24" name="Text Placeholder 12"/>
          <p:cNvSpPr>
            <a:spLocks noGrp="1"/>
          </p:cNvSpPr>
          <p:nvPr>
            <p:ph type="body" sz="quarter" idx="24" hasCustomPrompt="1"/>
          </p:nvPr>
        </p:nvSpPr>
        <p:spPr>
          <a:xfrm>
            <a:off x="450645" y="3153954"/>
            <a:ext cx="3958108" cy="1133260"/>
          </a:xfrm>
          <a:prstGeom prst="rect">
            <a:avLst/>
          </a:prstGeom>
        </p:spPr>
        <p:txBody>
          <a:bodyPr>
            <a:noAutofit/>
          </a:bodyPr>
          <a:lstStyle>
            <a:lvl1pPr>
              <a:buClr>
                <a:schemeClr val="accent2"/>
              </a:buClr>
              <a:defRPr sz="1100"/>
            </a:lvl1pPr>
            <a:lvl2pPr>
              <a:buClr>
                <a:schemeClr val="accent2"/>
              </a:buClr>
              <a:defRPr sz="1100"/>
            </a:lvl2pPr>
            <a:lvl3pPr>
              <a:buClr>
                <a:schemeClr val="accent2"/>
              </a:buClr>
              <a:defRPr sz="1100"/>
            </a:lvl3pPr>
            <a:lvl4pPr>
              <a:buClr>
                <a:schemeClr val="accent2"/>
              </a:buClr>
              <a:defRPr sz="1100"/>
            </a:lvl4pPr>
            <a:lvl5pPr>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5" name="Text Placeholder 5"/>
          <p:cNvSpPr>
            <a:spLocks noGrp="1"/>
          </p:cNvSpPr>
          <p:nvPr>
            <p:ph type="body" sz="quarter" idx="25" hasCustomPrompt="1"/>
          </p:nvPr>
        </p:nvSpPr>
        <p:spPr>
          <a:xfrm>
            <a:off x="451705" y="2834930"/>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
        <p:nvSpPr>
          <p:cNvPr id="26" name="Text Placeholder 12"/>
          <p:cNvSpPr>
            <a:spLocks noGrp="1"/>
          </p:cNvSpPr>
          <p:nvPr>
            <p:ph type="body" sz="quarter" idx="26" hasCustomPrompt="1"/>
          </p:nvPr>
        </p:nvSpPr>
        <p:spPr>
          <a:xfrm>
            <a:off x="4730160" y="3153954"/>
            <a:ext cx="3958108" cy="1133260"/>
          </a:xfrm>
          <a:prstGeom prst="rect">
            <a:avLst/>
          </a:prstGeom>
        </p:spPr>
        <p:txBody>
          <a:bodyPr>
            <a:noAutofit/>
          </a:bodyPr>
          <a:lstStyle>
            <a:lvl1pPr>
              <a:buClr>
                <a:schemeClr val="accent2"/>
              </a:buClr>
              <a:defRPr sz="1100"/>
            </a:lvl1pPr>
            <a:lvl2pPr>
              <a:buClr>
                <a:schemeClr val="accent2"/>
              </a:buClr>
              <a:defRPr sz="1100"/>
            </a:lvl2pPr>
            <a:lvl3pPr>
              <a:buClr>
                <a:schemeClr val="accent2"/>
              </a:buClr>
              <a:defRPr sz="1100"/>
            </a:lvl3pPr>
            <a:lvl4pPr>
              <a:buClr>
                <a:schemeClr val="accent2"/>
              </a:buClr>
              <a:defRPr sz="1100"/>
            </a:lvl4pPr>
            <a:lvl5pPr>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7" name="Text Placeholder 5"/>
          <p:cNvSpPr>
            <a:spLocks noGrp="1"/>
          </p:cNvSpPr>
          <p:nvPr>
            <p:ph type="body" sz="quarter" idx="27" hasCustomPrompt="1"/>
          </p:nvPr>
        </p:nvSpPr>
        <p:spPr>
          <a:xfrm>
            <a:off x="4731220" y="2834930"/>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US"/>
              <a:t>‹#›</a:t>
            </a:fld>
            <a:endParaRPr lang="en-US" dirty="0"/>
          </a:p>
        </p:txBody>
      </p:sp>
      <p:sp>
        <p:nvSpPr>
          <p:cNvPr id="5" name="Title 4"/>
          <p:cNvSpPr>
            <a:spLocks noGrp="1"/>
          </p:cNvSpPr>
          <p:nvPr>
            <p:ph type="title" hasCustomPrompt="1"/>
          </p:nvPr>
        </p:nvSpPr>
        <p:spPr/>
        <p:txBody>
          <a:bodyPr/>
          <a:lstStyle/>
          <a:p>
            <a:r>
              <a:rPr lang="en-US" dirty="0"/>
              <a:t>Click to Edit Title</a:t>
            </a:r>
            <a:endParaRPr lang="en-US"/>
          </a:p>
        </p:txBody>
      </p:sp>
      <p:sp>
        <p:nvSpPr>
          <p:cNvPr id="12" name="Text Placeholder 15"/>
          <p:cNvSpPr>
            <a:spLocks noGrp="1"/>
          </p:cNvSpPr>
          <p:nvPr>
            <p:ph type="body" sz="quarter" idx="17" hasCustomPrompt="1"/>
          </p:nvPr>
        </p:nvSpPr>
        <p:spPr>
          <a:xfrm>
            <a:off x="451278" y="1328360"/>
            <a:ext cx="3046381" cy="728332"/>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15" name="Text Placeholder 11"/>
          <p:cNvSpPr>
            <a:spLocks noGrp="1"/>
          </p:cNvSpPr>
          <p:nvPr>
            <p:ph type="body" sz="quarter" idx="21" hasCustomPrompt="1"/>
          </p:nvPr>
        </p:nvSpPr>
        <p:spPr>
          <a:xfrm>
            <a:off x="3830320" y="1249033"/>
            <a:ext cx="4859760" cy="917367"/>
          </a:xfrm>
          <a:prstGeom prst="rect">
            <a:avLst/>
          </a:prstGeom>
        </p:spPr>
        <p:txBody>
          <a:bodyPr>
            <a:noAutofit/>
          </a:bodyPr>
          <a:lstStyle>
            <a:lvl1pPr>
              <a:buClr>
                <a:schemeClr val="accent2"/>
              </a:buClr>
              <a:defRPr sz="1200"/>
            </a:lvl1pPr>
          </a:lstStyle>
          <a:p>
            <a:pPr lvl="0"/>
            <a:r>
              <a:rPr lang="en-US" dirty="0"/>
              <a:t>Add text here</a:t>
            </a:r>
          </a:p>
          <a:p>
            <a:pPr lvl="0"/>
            <a:endParaRPr lang="en-US"/>
          </a:p>
        </p:txBody>
      </p:sp>
      <p:sp>
        <p:nvSpPr>
          <p:cNvPr id="19" name="Text Placeholder 15"/>
          <p:cNvSpPr>
            <a:spLocks noGrp="1"/>
          </p:cNvSpPr>
          <p:nvPr>
            <p:ph type="body" sz="quarter" idx="23" hasCustomPrompt="1"/>
          </p:nvPr>
        </p:nvSpPr>
        <p:spPr>
          <a:xfrm>
            <a:off x="451278" y="2387790"/>
            <a:ext cx="3046381" cy="728332"/>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20" name="Text Placeholder 11"/>
          <p:cNvSpPr>
            <a:spLocks noGrp="1"/>
          </p:cNvSpPr>
          <p:nvPr>
            <p:ph type="body" sz="quarter" idx="24" hasCustomPrompt="1"/>
          </p:nvPr>
        </p:nvSpPr>
        <p:spPr>
          <a:xfrm>
            <a:off x="3830320" y="2308463"/>
            <a:ext cx="4859760" cy="917367"/>
          </a:xfrm>
          <a:prstGeom prst="rect">
            <a:avLst/>
          </a:prstGeom>
        </p:spPr>
        <p:txBody>
          <a:bodyPr>
            <a:noAutofit/>
          </a:bodyPr>
          <a:lstStyle>
            <a:lvl1pPr>
              <a:buClr>
                <a:schemeClr val="accent2"/>
              </a:buClr>
              <a:defRPr sz="1200"/>
            </a:lvl1pPr>
          </a:lstStyle>
          <a:p>
            <a:pPr lvl="0"/>
            <a:r>
              <a:rPr lang="en-US" dirty="0"/>
              <a:t>Add text here</a:t>
            </a:r>
          </a:p>
          <a:p>
            <a:pPr lvl="0"/>
            <a:endParaRPr lang="en-US"/>
          </a:p>
        </p:txBody>
      </p:sp>
      <p:sp>
        <p:nvSpPr>
          <p:cNvPr id="22" name="Text Placeholder 15"/>
          <p:cNvSpPr>
            <a:spLocks noGrp="1"/>
          </p:cNvSpPr>
          <p:nvPr>
            <p:ph type="body" sz="quarter" idx="25" hasCustomPrompt="1"/>
          </p:nvPr>
        </p:nvSpPr>
        <p:spPr>
          <a:xfrm>
            <a:off x="451278" y="3447219"/>
            <a:ext cx="3046381" cy="728332"/>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23" name="Text Placeholder 11"/>
          <p:cNvSpPr>
            <a:spLocks noGrp="1"/>
          </p:cNvSpPr>
          <p:nvPr>
            <p:ph type="body" sz="quarter" idx="26" hasCustomPrompt="1"/>
          </p:nvPr>
        </p:nvSpPr>
        <p:spPr>
          <a:xfrm>
            <a:off x="3830320" y="3367892"/>
            <a:ext cx="4859760" cy="917367"/>
          </a:xfrm>
          <a:prstGeom prst="rect">
            <a:avLst/>
          </a:prstGeom>
        </p:spPr>
        <p:txBody>
          <a:bodyPr>
            <a:noAutofit/>
          </a:bodyPr>
          <a:lstStyle>
            <a:lvl1pPr>
              <a:buClr>
                <a:schemeClr val="accent2"/>
              </a:buClr>
              <a:defRPr sz="1200"/>
            </a:lvl1pPr>
          </a:lstStyle>
          <a:p>
            <a:pPr lvl="0"/>
            <a:r>
              <a:rPr lang="en-US" dirty="0"/>
              <a:t>Add text here</a:t>
            </a:r>
          </a:p>
          <a:p>
            <a:pPr lvl="0"/>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3" name="Slide Number Placeholder 2"/>
          <p:cNvSpPr>
            <a:spLocks noGrp="1"/>
          </p:cNvSpPr>
          <p:nvPr>
            <p:ph type="sldNum" sz="quarter" idx="26"/>
          </p:nvPr>
        </p:nvSpPr>
        <p:spPr/>
        <p:txBody>
          <a:bodyPr/>
          <a:lstStyle/>
          <a:p>
            <a:pPr fontAlgn="base">
              <a:spcAft>
                <a:spcPct val="0"/>
              </a:spcAft>
              <a:defRPr/>
            </a:pPr>
            <a:fld id="{4472AB7F-E8D0-4874-A9B8-335B68DC5F05}" type="slidenum">
              <a:rPr lang="en-US"/>
              <a:t>‹#›</a:t>
            </a:fld>
            <a:endParaRPr lang="en-US" dirty="0"/>
          </a:p>
        </p:txBody>
      </p:sp>
      <p:sp>
        <p:nvSpPr>
          <p:cNvPr id="5" name="Title 4"/>
          <p:cNvSpPr>
            <a:spLocks noGrp="1"/>
          </p:cNvSpPr>
          <p:nvPr>
            <p:ph type="title" hasCustomPrompt="1"/>
          </p:nvPr>
        </p:nvSpPr>
        <p:spPr/>
        <p:txBody>
          <a:bodyPr/>
          <a:lstStyle/>
          <a:p>
            <a:r>
              <a:rPr lang="en-US" dirty="0"/>
              <a:t>Click to Edit Title</a:t>
            </a:r>
            <a:endParaRPr lang="en-US"/>
          </a:p>
        </p:txBody>
      </p:sp>
      <p:sp>
        <p:nvSpPr>
          <p:cNvPr id="11" name="Text Placeholder 15"/>
          <p:cNvSpPr>
            <a:spLocks noGrp="1"/>
          </p:cNvSpPr>
          <p:nvPr>
            <p:ph type="body" sz="quarter" idx="17" hasCustomPrompt="1"/>
          </p:nvPr>
        </p:nvSpPr>
        <p:spPr>
          <a:xfrm>
            <a:off x="449431" y="1175640"/>
            <a:ext cx="3949192" cy="601980"/>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15"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a:buClr>
                <a:schemeClr val="accent2"/>
              </a:buClr>
              <a:defRPr sz="1200"/>
            </a:lvl1pPr>
            <a:lvl2pPr>
              <a:lnSpc>
                <a:spcPts val="1800"/>
              </a:lnSpc>
              <a:buClr>
                <a:schemeClr val="accent2"/>
              </a:buClr>
              <a:defRPr sz="1200"/>
            </a:lvl2pPr>
            <a:lvl3pPr>
              <a:lnSpc>
                <a:spcPts val="1800"/>
              </a:lnSpc>
              <a:buClr>
                <a:schemeClr val="accent2"/>
              </a:buClr>
              <a:defRPr sz="1200"/>
            </a:lvl3pPr>
            <a:lvl4pPr>
              <a:lnSpc>
                <a:spcPts val="1800"/>
              </a:lnSpc>
              <a:buClr>
                <a:schemeClr val="accent2"/>
              </a:buClr>
              <a:defRPr sz="1200"/>
            </a:lvl4pPr>
            <a:lvl5pPr>
              <a:lnSpc>
                <a:spcPts val="1800"/>
              </a:lnSpc>
              <a:buClr>
                <a:schemeClr val="accent2"/>
              </a:buClr>
              <a:defRPr sz="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6" name="Text Placeholder 5"/>
          <p:cNvSpPr>
            <a:spLocks noGrp="1"/>
          </p:cNvSpPr>
          <p:nvPr>
            <p:ph type="body" sz="quarter" idx="27" hasCustomPrompt="1"/>
          </p:nvPr>
        </p:nvSpPr>
        <p:spPr>
          <a:xfrm>
            <a:off x="447736" y="3426402"/>
            <a:ext cx="8246492" cy="961673"/>
          </a:xfrm>
          <a:prstGeom prst="rect">
            <a:avLst/>
          </a:prstGeom>
        </p:spPr>
        <p:txBody>
          <a:bodyPr>
            <a:noAutofit/>
          </a:bodyPr>
          <a:lstStyle>
            <a:lvl1pPr marL="0" marR="0" indent="0" algn="l" defTabSz="456565" rtl="0" eaLnBrk="1" fontAlgn="base" latinLnBrk="0" hangingPunct="1">
              <a:spcBef>
                <a:spcPct val="20000"/>
              </a:spcBef>
              <a:spcAft>
                <a:spcPct val="0"/>
              </a:spcAft>
              <a:buClr>
                <a:schemeClr val="accent1"/>
              </a:buClr>
              <a:buSzTx/>
              <a:buFontTx/>
              <a:buNone/>
              <a:defRPr sz="1800" b="1" i="0">
                <a:solidFill>
                  <a:schemeClr val="accent2"/>
                </a:solidFill>
              </a:defRPr>
            </a:lvl1pPr>
          </a:lstStyle>
          <a:p>
            <a:pPr lvl="0"/>
            <a:r>
              <a:rPr lang="en-US"/>
              <a:t>Click to edit text. Conclusion or summary based on the two boxes above may go here. The text in the box may be up to three lines in this space.</a:t>
            </a:r>
          </a:p>
        </p:txBody>
      </p:sp>
      <p:sp>
        <p:nvSpPr>
          <p:cNvPr id="17" name="Text Placeholder 15"/>
          <p:cNvSpPr>
            <a:spLocks noGrp="1"/>
          </p:cNvSpPr>
          <p:nvPr>
            <p:ph type="body" sz="quarter" idx="28" hasCustomPrompt="1"/>
          </p:nvPr>
        </p:nvSpPr>
        <p:spPr>
          <a:xfrm>
            <a:off x="4737381" y="1175640"/>
            <a:ext cx="3949192" cy="601980"/>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18" name="Text Placeholder 12"/>
          <p:cNvSpPr>
            <a:spLocks noGrp="1"/>
          </p:cNvSpPr>
          <p:nvPr>
            <p:ph type="body" sz="quarter" idx="29" hasCustomPrompt="1"/>
          </p:nvPr>
        </p:nvSpPr>
        <p:spPr>
          <a:xfrm>
            <a:off x="4734174" y="1853280"/>
            <a:ext cx="3957672" cy="1438560"/>
          </a:xfrm>
          <a:prstGeom prst="rect">
            <a:avLst/>
          </a:prstGeom>
        </p:spPr>
        <p:txBody>
          <a:bodyPr>
            <a:noAutofit/>
          </a:bodyPr>
          <a:lstStyle>
            <a:lvl1pPr>
              <a:buClr>
                <a:schemeClr val="accent2"/>
              </a:buClr>
              <a:defRPr sz="1200"/>
            </a:lvl1pPr>
            <a:lvl2pPr>
              <a:lnSpc>
                <a:spcPts val="1800"/>
              </a:lnSpc>
              <a:buClr>
                <a:schemeClr val="accent2"/>
              </a:buClr>
              <a:defRPr sz="1200"/>
            </a:lvl2pPr>
            <a:lvl3pPr>
              <a:lnSpc>
                <a:spcPts val="1800"/>
              </a:lnSpc>
              <a:buClr>
                <a:schemeClr val="accent2"/>
              </a:buClr>
              <a:defRPr sz="1200"/>
            </a:lvl3pPr>
            <a:lvl4pPr>
              <a:lnSpc>
                <a:spcPts val="1800"/>
              </a:lnSpc>
              <a:buClr>
                <a:schemeClr val="accent2"/>
              </a:buClr>
              <a:defRPr sz="1200"/>
            </a:lvl4pPr>
            <a:lvl5pPr>
              <a:lnSpc>
                <a:spcPts val="1800"/>
              </a:lnSpc>
              <a:buClr>
                <a:schemeClr val="accent2"/>
              </a:buClr>
              <a:defRPr sz="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3" name="Slide Number Placeholder 2"/>
          <p:cNvSpPr>
            <a:spLocks noGrp="1"/>
          </p:cNvSpPr>
          <p:nvPr>
            <p:ph type="sldNum" sz="quarter" idx="34"/>
          </p:nvPr>
        </p:nvSpPr>
        <p:spPr/>
        <p:txBody>
          <a:bodyPr/>
          <a:lstStyle/>
          <a:p>
            <a:pPr fontAlgn="base">
              <a:spcAft>
                <a:spcPct val="0"/>
              </a:spcAft>
              <a:defRPr/>
            </a:pPr>
            <a:fld id="{4472AB7F-E8D0-4874-A9B8-335B68DC5F05}" type="slidenum">
              <a:rPr lang="en-US"/>
              <a:t>‹#›</a:t>
            </a:fld>
            <a:endParaRPr lang="en-US" dirty="0"/>
          </a:p>
        </p:txBody>
      </p:sp>
      <p:sp>
        <p:nvSpPr>
          <p:cNvPr id="5" name="Title 4"/>
          <p:cNvSpPr>
            <a:spLocks noGrp="1"/>
          </p:cNvSpPr>
          <p:nvPr>
            <p:ph type="title" hasCustomPrompt="1"/>
          </p:nvPr>
        </p:nvSpPr>
        <p:spPr/>
        <p:txBody>
          <a:bodyPr/>
          <a:lstStyle/>
          <a:p>
            <a:r>
              <a:rPr lang="en-US" dirty="0"/>
              <a:t>Click to Edit Title</a:t>
            </a:r>
            <a:endParaRPr lang="en-US"/>
          </a:p>
        </p:txBody>
      </p:sp>
      <p:sp>
        <p:nvSpPr>
          <p:cNvPr id="14" name="Text Placeholder 12"/>
          <p:cNvSpPr>
            <a:spLocks noGrp="1"/>
          </p:cNvSpPr>
          <p:nvPr>
            <p:ph type="body" sz="quarter" idx="21" hasCustomPrompt="1"/>
          </p:nvPr>
        </p:nvSpPr>
        <p:spPr>
          <a:xfrm>
            <a:off x="6789827" y="1853282"/>
            <a:ext cx="1893094" cy="2541927"/>
          </a:xfrm>
          <a:prstGeom prst="rect">
            <a:avLst/>
          </a:prstGeom>
        </p:spPr>
        <p:txBody>
          <a:bodyPr>
            <a:noAutofit/>
          </a:bodyPr>
          <a:lstStyle>
            <a:lvl1pPr marL="0" indent="-137160">
              <a:buClr>
                <a:schemeClr val="accent4"/>
              </a:buClr>
              <a:defRPr sz="900"/>
            </a:lvl1pPr>
            <a:lvl2pPr marL="269875" indent="-136525">
              <a:buClr>
                <a:schemeClr val="accent4"/>
              </a:buClr>
              <a:defRPr sz="900"/>
            </a:lvl2pPr>
            <a:lvl3pPr marL="360045" indent="-136525" algn="l">
              <a:buClr>
                <a:schemeClr val="accent4"/>
              </a:buClr>
              <a:defRPr sz="900"/>
            </a:lvl3pPr>
            <a:lvl4pPr marL="511175" indent="-136525">
              <a:buClr>
                <a:schemeClr val="accent4"/>
              </a:buClr>
              <a:defRPr sz="900"/>
            </a:lvl4pPr>
            <a:lvl5pPr marL="655320" indent="-136525">
              <a:buClr>
                <a:schemeClr val="accent4"/>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15" name="Text Placeholder 15"/>
          <p:cNvSpPr>
            <a:spLocks noGrp="1"/>
          </p:cNvSpPr>
          <p:nvPr>
            <p:ph type="body" sz="quarter" idx="23" hasCustomPrompt="1"/>
          </p:nvPr>
        </p:nvSpPr>
        <p:spPr>
          <a:xfrm>
            <a:off x="449782" y="1175640"/>
            <a:ext cx="1891549" cy="601980"/>
          </a:xfrm>
          <a:prstGeom prst="rect">
            <a:avLst/>
          </a:prstGeom>
          <a:solidFill>
            <a:schemeClr val="accent3"/>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
        <p:nvSpPr>
          <p:cNvPr id="16" name="Text Placeholder 12"/>
          <p:cNvSpPr>
            <a:spLocks noGrp="1"/>
          </p:cNvSpPr>
          <p:nvPr>
            <p:ph type="body" sz="quarter" idx="28" hasCustomPrompt="1"/>
          </p:nvPr>
        </p:nvSpPr>
        <p:spPr>
          <a:xfrm>
            <a:off x="4590764" y="1853282"/>
            <a:ext cx="1893094" cy="2541927"/>
          </a:xfrm>
          <a:prstGeom prst="rect">
            <a:avLst/>
          </a:prstGeom>
        </p:spPr>
        <p:txBody>
          <a:bodyPr>
            <a:noAutofit/>
          </a:bodyPr>
          <a:lstStyle>
            <a:lvl1pPr marL="0" indent="-137160">
              <a:buClr>
                <a:schemeClr val="accent2"/>
              </a:buClr>
              <a:defRPr sz="900"/>
            </a:lvl1pPr>
            <a:lvl2pPr marL="269875" indent="-136525">
              <a:buClr>
                <a:schemeClr val="accent2"/>
              </a:buClr>
              <a:defRPr sz="900"/>
            </a:lvl2pPr>
            <a:lvl3pPr marL="360045" indent="-136525" algn="l">
              <a:buClr>
                <a:schemeClr val="accent2"/>
              </a:buClr>
              <a:defRPr sz="900"/>
            </a:lvl3pPr>
            <a:lvl4pPr marL="511175" indent="-136525">
              <a:buClr>
                <a:schemeClr val="accent2"/>
              </a:buClr>
              <a:defRPr sz="900"/>
            </a:lvl4pPr>
            <a:lvl5pPr marL="655320" indent="-136525">
              <a:buClr>
                <a:schemeClr val="accent2"/>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18" name="Text Placeholder 12"/>
          <p:cNvSpPr>
            <a:spLocks noGrp="1"/>
          </p:cNvSpPr>
          <p:nvPr>
            <p:ph type="body" sz="quarter" idx="29" hasCustomPrompt="1"/>
          </p:nvPr>
        </p:nvSpPr>
        <p:spPr>
          <a:xfrm>
            <a:off x="2520125" y="1853282"/>
            <a:ext cx="1893094" cy="2541927"/>
          </a:xfrm>
          <a:prstGeom prst="rect">
            <a:avLst/>
          </a:prstGeom>
        </p:spPr>
        <p:txBody>
          <a:bodyPr>
            <a:noAutofit/>
          </a:bodyPr>
          <a:lstStyle>
            <a:lvl1pPr marL="0" indent="-137160">
              <a:buClr>
                <a:schemeClr val="accent5"/>
              </a:buClr>
              <a:defRPr sz="900"/>
            </a:lvl1pPr>
            <a:lvl2pPr marL="269875" indent="-136525">
              <a:buClr>
                <a:schemeClr val="accent5"/>
              </a:buClr>
              <a:defRPr sz="900"/>
            </a:lvl2pPr>
            <a:lvl3pPr marL="360045" indent="-136525" algn="l">
              <a:buClr>
                <a:schemeClr val="accent5"/>
              </a:buClr>
              <a:defRPr sz="900"/>
            </a:lvl3pPr>
            <a:lvl4pPr marL="511175" indent="-136525">
              <a:buClr>
                <a:schemeClr val="accent5"/>
              </a:buClr>
              <a:defRPr sz="900"/>
            </a:lvl4pPr>
            <a:lvl5pPr marL="655320" indent="-136525">
              <a:buClr>
                <a:schemeClr val="accent5"/>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19" name="Text Placeholder 12"/>
          <p:cNvSpPr>
            <a:spLocks noGrp="1"/>
          </p:cNvSpPr>
          <p:nvPr>
            <p:ph type="body" sz="quarter" idx="30" hasCustomPrompt="1"/>
          </p:nvPr>
        </p:nvSpPr>
        <p:spPr>
          <a:xfrm>
            <a:off x="449486" y="1853282"/>
            <a:ext cx="1893094" cy="2541927"/>
          </a:xfrm>
          <a:prstGeom prst="rect">
            <a:avLst/>
          </a:prstGeom>
        </p:spPr>
        <p:txBody>
          <a:bodyPr>
            <a:noAutofit/>
          </a:bodyPr>
          <a:lstStyle>
            <a:lvl1pPr marL="0" indent="-137160">
              <a:buClr>
                <a:schemeClr val="accent3"/>
              </a:buClr>
              <a:defRPr sz="900"/>
            </a:lvl1pPr>
            <a:lvl2pPr marL="269875" indent="-136525">
              <a:buClr>
                <a:schemeClr val="accent3"/>
              </a:buClr>
              <a:defRPr sz="900"/>
            </a:lvl2pPr>
            <a:lvl3pPr marL="360045" indent="-136525" algn="l">
              <a:buClr>
                <a:schemeClr val="accent3"/>
              </a:buClr>
              <a:defRPr sz="900"/>
            </a:lvl3pPr>
            <a:lvl4pPr marL="511175" indent="-136525">
              <a:buClr>
                <a:schemeClr val="accent3"/>
              </a:buClr>
              <a:defRPr sz="900"/>
            </a:lvl4pPr>
            <a:lvl5pPr marL="655320" indent="-136525">
              <a:buClr>
                <a:schemeClr val="accent3"/>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20" name="Text Placeholder 15"/>
          <p:cNvSpPr>
            <a:spLocks noGrp="1"/>
          </p:cNvSpPr>
          <p:nvPr>
            <p:ph type="body" sz="quarter" idx="31" hasCustomPrompt="1"/>
          </p:nvPr>
        </p:nvSpPr>
        <p:spPr>
          <a:xfrm>
            <a:off x="2523302" y="1175640"/>
            <a:ext cx="1891549" cy="601980"/>
          </a:xfrm>
          <a:prstGeom prst="rect">
            <a:avLst/>
          </a:prstGeom>
          <a:solidFill>
            <a:schemeClr val="accent5"/>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
        <p:nvSpPr>
          <p:cNvPr id="21" name="Text Placeholder 15"/>
          <p:cNvSpPr>
            <a:spLocks noGrp="1"/>
          </p:cNvSpPr>
          <p:nvPr>
            <p:ph type="body" sz="quarter" idx="32" hasCustomPrompt="1"/>
          </p:nvPr>
        </p:nvSpPr>
        <p:spPr>
          <a:xfrm>
            <a:off x="4588180" y="1175640"/>
            <a:ext cx="1891549" cy="601980"/>
          </a:xfrm>
          <a:prstGeom prst="rect">
            <a:avLst/>
          </a:prstGeom>
          <a:solidFill>
            <a:schemeClr val="accent2"/>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
        <p:nvSpPr>
          <p:cNvPr id="22" name="Text Placeholder 15"/>
          <p:cNvSpPr>
            <a:spLocks noGrp="1"/>
          </p:cNvSpPr>
          <p:nvPr>
            <p:ph type="body" sz="quarter" idx="33" hasCustomPrompt="1"/>
          </p:nvPr>
        </p:nvSpPr>
        <p:spPr>
          <a:xfrm>
            <a:off x="6798763" y="1175640"/>
            <a:ext cx="1891549" cy="601980"/>
          </a:xfrm>
          <a:prstGeom prst="rect">
            <a:avLst/>
          </a:prstGeom>
          <a:solidFill>
            <a:schemeClr val="accent4"/>
          </a:solidFill>
        </p:spPr>
        <p:txBody>
          <a:bodyPr anchor="ctr" anchorCtr="1"/>
          <a:lstStyle>
            <a:lvl1pPr marL="0" indent="0" algn="ctr">
              <a:buFontTx/>
              <a:buNone/>
              <a:defRPr sz="1100" b="1" i="0">
                <a:solidFill>
                  <a:schemeClr val="bg1"/>
                </a:solidFill>
              </a:defRPr>
            </a:lvl1pPr>
          </a:lstStyle>
          <a:p>
            <a:pPr lvl="0"/>
            <a:r>
              <a:rPr lang="en-US" dirty="0"/>
              <a:t>Click to </a:t>
            </a:r>
            <a:br>
              <a:rPr lang="en-US" dirty="0"/>
            </a:br>
            <a:r>
              <a:rPr lang="en-US" dirty="0"/>
              <a:t>edit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Title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a:t>Contact Information</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t>‹#›</a:t>
            </a:fld>
            <a:endParaRPr lang="en-US" dirty="0"/>
          </a:p>
        </p:txBody>
      </p:sp>
      <p:sp>
        <p:nvSpPr>
          <p:cNvPr id="20" name="Text Placeholder 5"/>
          <p:cNvSpPr>
            <a:spLocks noGrp="1"/>
          </p:cNvSpPr>
          <p:nvPr>
            <p:ph type="body" sz="quarter" idx="11" hasCustomPrompt="1"/>
          </p:nvPr>
        </p:nvSpPr>
        <p:spPr>
          <a:xfrm>
            <a:off x="441729" y="1136673"/>
            <a:ext cx="8246851" cy="311874"/>
          </a:xfrm>
          <a:prstGeom prst="rect">
            <a:avLst/>
          </a:prstGeom>
        </p:spPr>
        <p:txBody>
          <a:bodyPr lIns="144000" rIns="144000">
            <a:normAutofit/>
          </a:bodyPr>
          <a:lstStyle>
            <a:lvl1pPr marL="0" indent="0">
              <a:buFontTx/>
              <a:buNone/>
              <a:defRPr sz="1400" b="1" i="0"/>
            </a:lvl1pPr>
          </a:lstStyle>
          <a:p>
            <a:pPr lvl="0"/>
            <a:r>
              <a:rPr lang="en-US"/>
              <a:t>Name</a:t>
            </a:r>
          </a:p>
        </p:txBody>
      </p:sp>
      <p:sp>
        <p:nvSpPr>
          <p:cNvPr id="21" name="Text Placeholder 2"/>
          <p:cNvSpPr>
            <a:spLocks noGrp="1"/>
          </p:cNvSpPr>
          <p:nvPr>
            <p:ph idx="13" hasCustomPrompt="1"/>
          </p:nvPr>
        </p:nvSpPr>
        <p:spPr bwMode="auto">
          <a:xfrm>
            <a:off x="441727" y="1433951"/>
            <a:ext cx="8239912" cy="358545"/>
          </a:xfrm>
          <a:prstGeom prst="rect">
            <a:avLst/>
          </a:prstGeom>
          <a:noFill/>
          <a:ln w="9525">
            <a:noFill/>
            <a:miter lim="800000"/>
          </a:ln>
        </p:spPr>
        <p:txBody>
          <a:bodyPr vert="horz" wrap="square" lIns="72000" tIns="45716" rIns="7200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r>
              <a:rPr lang="en-US"/>
              <a:t>Title</a:t>
            </a:r>
          </a:p>
        </p:txBody>
      </p:sp>
      <p:sp>
        <p:nvSpPr>
          <p:cNvPr id="22" name="Text Placeholder 2"/>
          <p:cNvSpPr>
            <a:spLocks noGrp="1"/>
          </p:cNvSpPr>
          <p:nvPr>
            <p:ph idx="16" hasCustomPrompt="1"/>
          </p:nvPr>
        </p:nvSpPr>
        <p:spPr bwMode="auto">
          <a:xfrm>
            <a:off x="808397" y="2915287"/>
            <a:ext cx="7879636" cy="26048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+00 (0)00 0000 0000</a:t>
            </a:r>
          </a:p>
        </p:txBody>
      </p:sp>
      <p:sp>
        <p:nvSpPr>
          <p:cNvPr id="23" name="Text Placeholder 2"/>
          <p:cNvSpPr>
            <a:spLocks noGrp="1"/>
          </p:cNvSpPr>
          <p:nvPr>
            <p:ph idx="17" hasCustomPrompt="1"/>
          </p:nvPr>
        </p:nvSpPr>
        <p:spPr bwMode="auto">
          <a:xfrm>
            <a:off x="441727" y="4060064"/>
            <a:ext cx="8239912" cy="288653"/>
          </a:xfrm>
          <a:prstGeom prst="rect">
            <a:avLst/>
          </a:prstGeom>
          <a:noFill/>
          <a:ln w="9525">
            <a:noFill/>
            <a:miter lim="800000"/>
          </a:ln>
        </p:spPr>
        <p:txBody>
          <a:bodyPr vert="horz" wrap="square" lIns="72000" tIns="45716" rIns="72000" bIns="45716" numCol="1" anchor="t" anchorCtr="0" compatLnSpc="1"/>
          <a:lstStyle>
            <a:lvl1pPr marL="74295" indent="0">
              <a:buNone/>
              <a:defRPr sz="1200" b="1" i="0">
                <a:solidFill>
                  <a:schemeClr val="accent1"/>
                </a:solidFill>
              </a:defRPr>
            </a:lvl1pPr>
            <a:lvl2pPr marL="272415" indent="0">
              <a:buNone/>
              <a:defRPr/>
            </a:lvl2pPr>
            <a:lvl3pPr marL="538480" indent="0">
              <a:buNone/>
              <a:defRPr/>
            </a:lvl3pPr>
            <a:lvl4pPr marL="822325" indent="0">
              <a:buNone/>
              <a:defRPr/>
            </a:lvl4pPr>
            <a:lvl5pPr marL="1038860" indent="0">
              <a:buNone/>
              <a:defRPr/>
            </a:lvl5pPr>
          </a:lstStyle>
          <a:p>
            <a:pPr lvl="0"/>
            <a:r>
              <a:rPr lang="en-US" dirty="0"/>
              <a:t>www.gs1.org</a:t>
            </a:r>
          </a:p>
        </p:txBody>
      </p:sp>
      <p:sp>
        <p:nvSpPr>
          <p:cNvPr id="24" name="Text Placeholder 2"/>
          <p:cNvSpPr>
            <a:spLocks noGrp="1"/>
          </p:cNvSpPr>
          <p:nvPr>
            <p:ph idx="19" hasCustomPrompt="1"/>
          </p:nvPr>
        </p:nvSpPr>
        <p:spPr bwMode="auto">
          <a:xfrm>
            <a:off x="808397" y="3671294"/>
            <a:ext cx="7879636" cy="25261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name@gs1.org</a:t>
            </a:r>
          </a:p>
        </p:txBody>
      </p:sp>
      <p:sp>
        <p:nvSpPr>
          <p:cNvPr id="27" name="Text Placeholder 2"/>
          <p:cNvSpPr>
            <a:spLocks noGrp="1"/>
          </p:cNvSpPr>
          <p:nvPr>
            <p:ph idx="22" hasCustomPrompt="1"/>
          </p:nvPr>
        </p:nvSpPr>
        <p:spPr bwMode="auto">
          <a:xfrm>
            <a:off x="441727" y="1781210"/>
            <a:ext cx="8239912" cy="1043127"/>
          </a:xfrm>
          <a:prstGeom prst="rect">
            <a:avLst/>
          </a:prstGeom>
          <a:noFill/>
          <a:ln w="9525">
            <a:noFill/>
            <a:miter lim="800000"/>
          </a:ln>
        </p:spPr>
        <p:txBody>
          <a:bodyPr vert="horz" wrap="square" lIns="72000" tIns="45716" rIns="72000" bIns="45716" numCol="1" anchor="t" anchorCtr="0" compatLnSpc="1"/>
          <a:lstStyle>
            <a:lvl1pPr marL="74295" indent="0">
              <a:buNone/>
              <a:defRPr sz="1200" b="0" baseline="0"/>
            </a:lvl1pPr>
            <a:lvl2pPr marL="272415" indent="0">
              <a:buNone/>
              <a:defRPr/>
            </a:lvl2pPr>
            <a:lvl3pPr marL="538480" indent="0">
              <a:buNone/>
              <a:defRPr/>
            </a:lvl3pPr>
            <a:lvl4pPr marL="822325" indent="0">
              <a:buNone/>
              <a:defRPr/>
            </a:lvl4pPr>
            <a:lvl5pPr marL="1038860" indent="0">
              <a:buNone/>
              <a:defRPr/>
            </a:lvl5pPr>
          </a:lstStyle>
          <a:p>
            <a:pPr lvl="0"/>
            <a:r>
              <a:rPr lang="en-US" dirty="0"/>
              <a:t>GS1 Address</a:t>
            </a:r>
          </a:p>
        </p:txBody>
      </p:sp>
      <p:sp>
        <p:nvSpPr>
          <p:cNvPr id="32" name="Text Placeholder 2"/>
          <p:cNvSpPr>
            <a:spLocks noGrp="1"/>
          </p:cNvSpPr>
          <p:nvPr>
            <p:ph idx="27" hasCustomPrompt="1"/>
          </p:nvPr>
        </p:nvSpPr>
        <p:spPr bwMode="auto">
          <a:xfrm>
            <a:off x="808397" y="3167088"/>
            <a:ext cx="7879636" cy="26048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+00 (0)00 0000 0000</a:t>
            </a:r>
          </a:p>
        </p:txBody>
      </p:sp>
      <p:sp>
        <p:nvSpPr>
          <p:cNvPr id="33" name="Text Placeholder 2"/>
          <p:cNvSpPr>
            <a:spLocks noGrp="1"/>
          </p:cNvSpPr>
          <p:nvPr>
            <p:ph idx="28" hasCustomPrompt="1"/>
          </p:nvPr>
        </p:nvSpPr>
        <p:spPr bwMode="auto">
          <a:xfrm>
            <a:off x="808397" y="3418889"/>
            <a:ext cx="7879636" cy="26048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+00 (0)00 0000 0000</a:t>
            </a:r>
          </a:p>
        </p:txBody>
      </p:sp>
      <p:sp>
        <p:nvSpPr>
          <p:cNvPr id="41" name="Text Placeholder 40"/>
          <p:cNvSpPr>
            <a:spLocks noGrp="1"/>
          </p:cNvSpPr>
          <p:nvPr>
            <p:ph type="body" sz="quarter" idx="33" hasCustomPrompt="1"/>
          </p:nvPr>
        </p:nvSpPr>
        <p:spPr>
          <a:xfrm>
            <a:off x="444146" y="2916793"/>
            <a:ext cx="291470" cy="265922"/>
          </a:xfrm>
          <a:prstGeom prst="rect">
            <a:avLst/>
          </a:prstGeom>
        </p:spPr>
        <p:txBody>
          <a:bodyPr vert="horz" lIns="72000" rIns="0"/>
          <a:lstStyle>
            <a:lvl1pPr marL="74295" indent="0" algn="l">
              <a:buNone/>
              <a:defRPr sz="1200" b="1" i="0"/>
            </a:lvl1pPr>
          </a:lstStyle>
          <a:p>
            <a:pPr lvl="0"/>
            <a:r>
              <a:rPr lang="en-US"/>
              <a:t>T</a:t>
            </a:r>
          </a:p>
        </p:txBody>
      </p:sp>
      <p:sp>
        <p:nvSpPr>
          <p:cNvPr id="42" name="Text Placeholder 40"/>
          <p:cNvSpPr>
            <a:spLocks noGrp="1"/>
          </p:cNvSpPr>
          <p:nvPr>
            <p:ph type="body" sz="quarter" idx="34" hasCustomPrompt="1"/>
          </p:nvPr>
        </p:nvSpPr>
        <p:spPr>
          <a:xfrm>
            <a:off x="444146" y="3166033"/>
            <a:ext cx="291470" cy="265922"/>
          </a:xfrm>
          <a:prstGeom prst="rect">
            <a:avLst/>
          </a:prstGeom>
        </p:spPr>
        <p:txBody>
          <a:bodyPr vert="horz" lIns="72000" rIns="0"/>
          <a:lstStyle>
            <a:lvl1pPr marL="74295" indent="0" algn="l">
              <a:buNone/>
              <a:defRPr sz="1200" b="1" i="0"/>
            </a:lvl1pPr>
          </a:lstStyle>
          <a:p>
            <a:pPr lvl="0"/>
            <a:r>
              <a:rPr lang="en-US"/>
              <a:t>D</a:t>
            </a:r>
          </a:p>
        </p:txBody>
      </p:sp>
      <p:sp>
        <p:nvSpPr>
          <p:cNvPr id="43" name="Text Placeholder 40"/>
          <p:cNvSpPr>
            <a:spLocks noGrp="1"/>
          </p:cNvSpPr>
          <p:nvPr>
            <p:ph type="body" sz="quarter" idx="35" hasCustomPrompt="1"/>
          </p:nvPr>
        </p:nvSpPr>
        <p:spPr>
          <a:xfrm>
            <a:off x="444146" y="3418450"/>
            <a:ext cx="291470" cy="265922"/>
          </a:xfrm>
          <a:prstGeom prst="rect">
            <a:avLst/>
          </a:prstGeom>
        </p:spPr>
        <p:txBody>
          <a:bodyPr vert="horz" lIns="72000" rIns="0"/>
          <a:lstStyle>
            <a:lvl1pPr marL="74295" indent="0" algn="l">
              <a:buNone/>
              <a:defRPr sz="1200" b="1" i="0"/>
            </a:lvl1pPr>
          </a:lstStyle>
          <a:p>
            <a:pPr lvl="0"/>
            <a:r>
              <a:rPr lang="en-US"/>
              <a:t>M</a:t>
            </a:r>
          </a:p>
        </p:txBody>
      </p:sp>
      <p:sp>
        <p:nvSpPr>
          <p:cNvPr id="44" name="Text Placeholder 40"/>
          <p:cNvSpPr>
            <a:spLocks noGrp="1"/>
          </p:cNvSpPr>
          <p:nvPr>
            <p:ph type="body" sz="quarter" idx="36" hasCustomPrompt="1"/>
          </p:nvPr>
        </p:nvSpPr>
        <p:spPr>
          <a:xfrm>
            <a:off x="444146" y="3671130"/>
            <a:ext cx="291470" cy="265922"/>
          </a:xfrm>
          <a:prstGeom prst="rect">
            <a:avLst/>
          </a:prstGeom>
        </p:spPr>
        <p:txBody>
          <a:bodyPr vert="horz" lIns="72000" rIns="0"/>
          <a:lstStyle>
            <a:lvl1pPr marL="74295" indent="0" algn="l">
              <a:buNone/>
              <a:defRPr sz="1200" b="1" i="0"/>
            </a:lvl1pPr>
          </a:lstStyle>
          <a:p>
            <a:pPr lvl="0"/>
            <a:r>
              <a:rPr lang="en-US"/>
              <a:t>E</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rporate Visual">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578613" y="2147713"/>
            <a:ext cx="6473961" cy="545372"/>
          </a:xfrm>
          <a:prstGeom prst="rect">
            <a:avLst/>
          </a:prstGeom>
        </p:spPr>
        <p:txBody>
          <a:bodyPr lIns="0" tIns="0" rIns="0" bIns="0" anchor="t" anchorCtr="0"/>
          <a:lstStyle>
            <a:lvl1pPr algn="l">
              <a:defRPr sz="1800" b="0" i="0" cap="none" spc="90" baseline="0">
                <a:solidFill>
                  <a:srgbClr val="FFFFFF"/>
                </a:solidFill>
                <a:latin typeface="Verdana"/>
                <a:cs typeface="Verdana"/>
              </a:defRPr>
            </a:lvl1pPr>
          </a:lstStyle>
          <a:p>
            <a:r>
              <a:rPr lang="en-US" dirty="0"/>
              <a:t>Title of Presentation</a:t>
            </a:r>
            <a:br>
              <a:rPr lang="en-US" dirty="0"/>
            </a:br>
            <a:r>
              <a:rPr lang="en-US" dirty="0"/>
              <a:t>Second Line Title</a:t>
            </a:r>
          </a:p>
        </p:txBody>
      </p:sp>
      <p:sp>
        <p:nvSpPr>
          <p:cNvPr id="10" name="Text Placeholder 19"/>
          <p:cNvSpPr>
            <a:spLocks noGrp="1"/>
          </p:cNvSpPr>
          <p:nvPr>
            <p:ph type="body" sz="quarter" idx="11" hasCustomPrompt="1"/>
          </p:nvPr>
        </p:nvSpPr>
        <p:spPr>
          <a:xfrm>
            <a:off x="578619" y="2789595"/>
            <a:ext cx="647395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US" dirty="0"/>
              <a:t>Click to Add Subtitle</a:t>
            </a:r>
          </a:p>
        </p:txBody>
      </p:sp>
      <p:cxnSp>
        <p:nvCxnSpPr>
          <p:cNvPr id="11" name="Straight Connector 10"/>
          <p:cNvCxnSpPr/>
          <p:nvPr userDrawn="1"/>
        </p:nvCxnSpPr>
        <p:spPr>
          <a:xfrm>
            <a:off x="575017" y="3301488"/>
            <a:ext cx="6469241" cy="258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589667" y="3408321"/>
            <a:ext cx="6462906"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US" dirty="0"/>
              <a:t>Click to Add Presenter Name, Title, Company</a:t>
            </a:r>
          </a:p>
        </p:txBody>
      </p:sp>
      <p:sp>
        <p:nvSpPr>
          <p:cNvPr id="15" name="Text Placeholder 19"/>
          <p:cNvSpPr>
            <a:spLocks noGrp="1"/>
          </p:cNvSpPr>
          <p:nvPr>
            <p:ph type="body" sz="quarter" idx="14" hasCustomPrompt="1"/>
          </p:nvPr>
        </p:nvSpPr>
        <p:spPr>
          <a:xfrm>
            <a:off x="589650" y="3833759"/>
            <a:ext cx="6462925"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US" dirty="0"/>
              <a:t>Click to Add Date</a:t>
            </a:r>
          </a:p>
        </p:txBody>
      </p:sp>
    </p:spTree>
    <p:extLst>
      <p:ext uri="{BB962C8B-B14F-4D97-AF65-F5344CB8AC3E}">
        <p14:creationId xmlns:p14="http://schemas.microsoft.com/office/powerpoint/2010/main" val="25941559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our Block">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4" name="Title 2"/>
          <p:cNvSpPr>
            <a:spLocks noGrp="1"/>
          </p:cNvSpPr>
          <p:nvPr>
            <p:ph type="title" hasCustomPrompt="1"/>
          </p:nvPr>
        </p:nvSpPr>
        <p:spPr>
          <a:xfrm>
            <a:off x="578613" y="2147713"/>
            <a:ext cx="7983283" cy="545372"/>
          </a:xfrm>
          <a:prstGeom prst="rect">
            <a:avLst/>
          </a:prstGeom>
        </p:spPr>
        <p:txBody>
          <a:bodyPr lIns="0" tIns="0" rIns="0" bIns="0" anchor="t" anchorCtr="0"/>
          <a:lstStyle>
            <a:lvl1pPr algn="l">
              <a:defRPr sz="1800" b="0" i="0" cap="none" spc="90" baseline="0">
                <a:solidFill>
                  <a:srgbClr val="FFFFFF"/>
                </a:solidFill>
                <a:latin typeface="Verdana"/>
                <a:cs typeface="Verdana"/>
              </a:defRPr>
            </a:lvl1pPr>
          </a:lstStyle>
          <a:p>
            <a:r>
              <a:rPr lang="en-US" dirty="0"/>
              <a:t>Title of Presentation</a:t>
            </a:r>
            <a:br>
              <a:rPr lang="en-US" dirty="0"/>
            </a:br>
            <a:r>
              <a:rPr lang="en-US" dirty="0"/>
              <a:t>Second Line Title</a:t>
            </a:r>
          </a:p>
        </p:txBody>
      </p:sp>
      <p:sp>
        <p:nvSpPr>
          <p:cNvPr id="15" name="Text Placeholder 19"/>
          <p:cNvSpPr>
            <a:spLocks noGrp="1"/>
          </p:cNvSpPr>
          <p:nvPr>
            <p:ph type="body" sz="quarter" idx="11" hasCustomPrompt="1"/>
          </p:nvPr>
        </p:nvSpPr>
        <p:spPr>
          <a:xfrm>
            <a:off x="578619" y="2789595"/>
            <a:ext cx="798327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US" dirty="0"/>
              <a:t>Click to Add Subtitle</a:t>
            </a:r>
          </a:p>
        </p:txBody>
      </p:sp>
      <p:cxnSp>
        <p:nvCxnSpPr>
          <p:cNvPr id="20" name="Straight Connector 19"/>
          <p:cNvCxnSpPr/>
          <p:nvPr userDrawn="1"/>
        </p:nvCxnSpPr>
        <p:spPr>
          <a:xfrm>
            <a:off x="575017" y="3301488"/>
            <a:ext cx="7977462" cy="3872"/>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19"/>
          <p:cNvSpPr>
            <a:spLocks noGrp="1"/>
          </p:cNvSpPr>
          <p:nvPr>
            <p:ph type="body" sz="quarter" idx="12" hasCustomPrompt="1"/>
          </p:nvPr>
        </p:nvSpPr>
        <p:spPr>
          <a:xfrm>
            <a:off x="589667" y="3408321"/>
            <a:ext cx="7969650"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US" dirty="0"/>
              <a:t>Click to Add Presenter Name, Title, Company</a:t>
            </a:r>
          </a:p>
        </p:txBody>
      </p:sp>
      <p:sp>
        <p:nvSpPr>
          <p:cNvPr id="22" name="Text Placeholder 19"/>
          <p:cNvSpPr>
            <a:spLocks noGrp="1"/>
          </p:cNvSpPr>
          <p:nvPr>
            <p:ph type="body" sz="quarter" idx="14" hasCustomPrompt="1"/>
          </p:nvPr>
        </p:nvSpPr>
        <p:spPr>
          <a:xfrm>
            <a:off x="589648" y="3833759"/>
            <a:ext cx="7969674"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US" dirty="0"/>
              <a:t>Click to Add Date</a:t>
            </a:r>
          </a:p>
        </p:txBody>
      </p:sp>
    </p:spTree>
    <p:extLst>
      <p:ext uri="{BB962C8B-B14F-4D97-AF65-F5344CB8AC3E}">
        <p14:creationId xmlns:p14="http://schemas.microsoft.com/office/powerpoint/2010/main" val="29377640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Title</a:t>
            </a:r>
            <a:endParaRPr lang="en-US"/>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18170026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Title</a:t>
            </a:r>
            <a:endParaRPr lang="en-US"/>
          </a:p>
        </p:txBody>
      </p:sp>
      <p:sp>
        <p:nvSpPr>
          <p:cNvPr id="8" name="Text Placeholder 2"/>
          <p:cNvSpPr>
            <a:spLocks noGrp="1"/>
          </p:cNvSpPr>
          <p:nvPr>
            <p:ph idx="11" hasCustomPrompt="1"/>
          </p:nvPr>
        </p:nvSpPr>
        <p:spPr bwMode="auto">
          <a:xfrm>
            <a:off x="447722" y="1091410"/>
            <a:ext cx="8241707" cy="3312086"/>
          </a:xfrm>
          <a:prstGeom prst="rect">
            <a:avLst/>
          </a:prstGeom>
          <a:noFill/>
          <a:ln w="9525">
            <a:noFill/>
            <a:miter lim="800000"/>
          </a:ln>
        </p:spPr>
        <p:txBody>
          <a:bodyPr vert="horz" wrap="square" lIns="91431" tIns="45716" rIns="91431" bIns="45716" numCol="1" anchor="t" anchorCtr="0" compatLnSpc="1"/>
          <a:lstStyle>
            <a:lvl1pPr>
              <a:defRPr sz="1500"/>
            </a:lvl1pPr>
            <a:lvl2pPr>
              <a:defRPr sz="1500"/>
            </a:lvl2pPr>
            <a:lvl3pPr>
              <a:defRPr sz="1500"/>
            </a:lvl3pPr>
            <a:lvl4pPr>
              <a:defRPr sz="1500"/>
            </a:lvl4pPr>
            <a:lvl5pP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32773829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373561"/>
          </a:xfrm>
          <a:prstGeom prst="rect">
            <a:avLst/>
          </a:prstGeom>
        </p:spPr>
        <p:txBody>
          <a:bodyPr>
            <a:noAutofit/>
          </a:bodyPr>
          <a:lstStyle>
            <a:lvl1pPr marL="0" indent="0">
              <a:buFontTx/>
              <a:buNone/>
              <a:defRPr sz="1800" b="1" i="0"/>
            </a:lvl1pPr>
          </a:lstStyle>
          <a:p>
            <a:pPr lvl="0"/>
            <a:r>
              <a:rPr lang="en-US"/>
              <a:t>Click to edit heading</a:t>
            </a:r>
          </a:p>
        </p:txBody>
      </p:sp>
      <p:sp>
        <p:nvSpPr>
          <p:cNvPr id="4" name="Title 3"/>
          <p:cNvSpPr>
            <a:spLocks noGrp="1"/>
          </p:cNvSpPr>
          <p:nvPr>
            <p:ph type="title" hasCustomPrompt="1"/>
          </p:nvPr>
        </p:nvSpPr>
        <p:spPr/>
        <p:txBody>
          <a:bodyPr/>
          <a:lstStyle/>
          <a:p>
            <a:r>
              <a:rPr lang="en-US" dirty="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ext Placeholder 2"/>
          <p:cNvSpPr>
            <a:spLocks noGrp="1"/>
          </p:cNvSpPr>
          <p:nvPr>
            <p:ph idx="15" hasCustomPrompt="1"/>
          </p:nvPr>
        </p:nvSpPr>
        <p:spPr bwMode="auto">
          <a:xfrm>
            <a:off x="447722" y="1555060"/>
            <a:ext cx="8241707" cy="2848436"/>
          </a:xfrm>
          <a:prstGeom prst="rect">
            <a:avLst/>
          </a:prstGeom>
          <a:noFill/>
          <a:ln w="9525">
            <a:noFill/>
            <a:miter lim="800000"/>
          </a:ln>
        </p:spPr>
        <p:txBody>
          <a:bodyPr vert="horz" wrap="square" lIns="91431" tIns="45716" rIns="91431" bIns="45716" numCol="1" anchor="t" anchorCtr="0" compatLnSpc="1"/>
          <a:lstStyle>
            <a:lvl1pPr>
              <a:defRPr sz="1500"/>
            </a:lvl1pPr>
            <a:lvl2pPr>
              <a:defRPr sz="1500"/>
            </a:lvl2pPr>
            <a:lvl3pPr>
              <a:defRPr sz="1500"/>
            </a:lvl3pPr>
            <a:lvl4pPr>
              <a:defRPr sz="1500"/>
            </a:lvl4pPr>
            <a:lvl5pP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01294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1"/>
            <a:ext cx="8246492" cy="650378"/>
          </a:xfrm>
          <a:prstGeom prst="rect">
            <a:avLst/>
          </a:prstGeom>
        </p:spPr>
        <p:txBody>
          <a:bodyPr>
            <a:noAutofit/>
          </a:bodyPr>
          <a:lstStyle>
            <a:lvl1pPr marL="0" indent="0">
              <a:buFontTx/>
              <a:buNone/>
              <a:defRPr sz="1800" b="1" i="0">
                <a:solidFill>
                  <a:schemeClr val="accent1"/>
                </a:solidFill>
              </a:defRPr>
            </a:lvl1pPr>
          </a:lstStyle>
          <a:p>
            <a:pPr lvl="0"/>
            <a:r>
              <a:rPr lang="en-US"/>
              <a:t>Click to edit text. Main idea, quote, or phrase two lines and under may go in this text box. </a:t>
            </a:r>
          </a:p>
        </p:txBody>
      </p:sp>
      <p:sp>
        <p:nvSpPr>
          <p:cNvPr id="4" name="Title 3"/>
          <p:cNvSpPr>
            <a:spLocks noGrp="1"/>
          </p:cNvSpPr>
          <p:nvPr>
            <p:ph type="title" hasCustomPrompt="1"/>
          </p:nvPr>
        </p:nvSpPr>
        <p:spPr/>
        <p:txBody>
          <a:bodyPr/>
          <a:lstStyle/>
          <a:p>
            <a:r>
              <a:rPr lang="en-US" dirty="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ext Placeholder 2"/>
          <p:cNvSpPr>
            <a:spLocks noGrp="1"/>
          </p:cNvSpPr>
          <p:nvPr>
            <p:ph idx="15" hasCustomPrompt="1"/>
          </p:nvPr>
        </p:nvSpPr>
        <p:spPr bwMode="auto">
          <a:xfrm>
            <a:off x="447722" y="1833518"/>
            <a:ext cx="8241707" cy="2569977"/>
          </a:xfrm>
          <a:prstGeom prst="rect">
            <a:avLst/>
          </a:prstGeom>
          <a:noFill/>
          <a:ln w="9525">
            <a:noFill/>
            <a:miter lim="800000"/>
          </a:ln>
        </p:spPr>
        <p:txBody>
          <a:bodyPr vert="horz" wrap="square" lIns="91431" tIns="45716" rIns="91431" bIns="45716" numCol="1" anchor="t" anchorCtr="0" compatLnSpc="1"/>
          <a:lstStyle>
            <a:lvl1pPr>
              <a:defRPr sz="1500"/>
            </a:lvl1pPr>
            <a:lvl2pPr>
              <a:defRPr sz="1500"/>
            </a:lvl2pPr>
            <a:lvl3pPr>
              <a:defRPr sz="1500"/>
            </a:lvl3pPr>
            <a:lvl4pPr>
              <a:defRPr sz="1500"/>
            </a:lvl4pPr>
            <a:lvl5pP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34152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Line Introduction 2">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1"/>
            <a:ext cx="8246492" cy="870872"/>
          </a:xfrm>
          <a:prstGeom prst="rect">
            <a:avLst/>
          </a:prstGeom>
        </p:spPr>
        <p:txBody>
          <a:bodyPr>
            <a:noAutofit/>
          </a:bodyPr>
          <a:lstStyle>
            <a:lvl1pPr marL="0" marR="0" indent="0" algn="l" defTabSz="456565" rtl="0" eaLnBrk="1" fontAlgn="base" latinLnBrk="0" hangingPunct="1">
              <a:spcBef>
                <a:spcPct val="20000"/>
              </a:spcBef>
              <a:spcAft>
                <a:spcPct val="0"/>
              </a:spcAft>
              <a:buClr>
                <a:schemeClr val="accent1"/>
              </a:buClr>
              <a:buSzTx/>
              <a:buFontTx/>
              <a:buNone/>
              <a:defRPr sz="1800" b="1" i="0">
                <a:solidFill>
                  <a:schemeClr val="accent1"/>
                </a:solidFill>
              </a:defRPr>
            </a:lvl1pPr>
          </a:lstStyle>
          <a:p>
            <a:pPr marL="0" marR="0" lvl="0" indent="0" algn="l" defTabSz="456565" rtl="0" eaLnBrk="1" fontAlgn="base" latinLnBrk="0" hangingPunct="1">
              <a:spcBef>
                <a:spcPct val="20000"/>
              </a:spcBef>
              <a:spcAft>
                <a:spcPct val="0"/>
              </a:spcAft>
              <a:buClr>
                <a:schemeClr val="accent1"/>
              </a:buClr>
              <a:buSzTx/>
              <a:buFontTx/>
              <a:buNone/>
              <a:defRPr/>
            </a:pPr>
            <a:r>
              <a:rPr lang="en-US"/>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a:lstStyle/>
          <a:p>
            <a:r>
              <a:rPr lang="en-US" dirty="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ext Placeholder 2"/>
          <p:cNvSpPr>
            <a:spLocks noGrp="1"/>
          </p:cNvSpPr>
          <p:nvPr>
            <p:ph idx="15" hasCustomPrompt="1"/>
          </p:nvPr>
        </p:nvSpPr>
        <p:spPr bwMode="auto">
          <a:xfrm>
            <a:off x="447722" y="2057402"/>
            <a:ext cx="8241707" cy="2346094"/>
          </a:xfrm>
          <a:prstGeom prst="rect">
            <a:avLst/>
          </a:prstGeom>
          <a:noFill/>
          <a:ln w="9525">
            <a:noFill/>
            <a:miter lim="800000"/>
          </a:ln>
        </p:spPr>
        <p:txBody>
          <a:bodyPr vert="horz" wrap="square" lIns="91431" tIns="45716" rIns="91431" bIns="45716" numCol="1" anchor="t" anchorCtr="0" compatLnSpc="1"/>
          <a:lstStyle>
            <a:lvl1pPr>
              <a:defRPr sz="1500"/>
            </a:lvl1pPr>
            <a:lvl2pPr>
              <a:defRPr sz="1500"/>
            </a:lvl2pPr>
            <a:lvl3pPr>
              <a:defRPr sz="1500"/>
            </a:lvl3pPr>
            <a:lvl4pPr>
              <a:defRPr sz="1500"/>
            </a:lvl4pPr>
            <a:lvl5pP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1298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16" name="Text Placeholder 5"/>
          <p:cNvSpPr>
            <a:spLocks noGrp="1"/>
          </p:cNvSpPr>
          <p:nvPr>
            <p:ph type="body" sz="quarter" idx="15" hasCustomPrompt="1"/>
          </p:nvPr>
        </p:nvSpPr>
        <p:spPr>
          <a:xfrm>
            <a:off x="454997" y="1091572"/>
            <a:ext cx="3917637"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8" name="Text Placeholder 12"/>
          <p:cNvSpPr>
            <a:spLocks noGrp="1"/>
          </p:cNvSpPr>
          <p:nvPr>
            <p:ph type="body" sz="quarter" idx="17" hasCustomPrompt="1"/>
          </p:nvPr>
        </p:nvSpPr>
        <p:spPr>
          <a:xfrm>
            <a:off x="455721" y="1674817"/>
            <a:ext cx="3916035" cy="2728908"/>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1" name="Text Placeholder 5"/>
          <p:cNvSpPr>
            <a:spLocks noGrp="1"/>
          </p:cNvSpPr>
          <p:nvPr>
            <p:ph type="body" sz="quarter" idx="19" hasCustomPrompt="1"/>
          </p:nvPr>
        </p:nvSpPr>
        <p:spPr>
          <a:xfrm>
            <a:off x="4772025" y="1091572"/>
            <a:ext cx="3918272"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2" name="Text Placeholder 12"/>
          <p:cNvSpPr>
            <a:spLocks noGrp="1"/>
          </p:cNvSpPr>
          <p:nvPr>
            <p:ph type="body" sz="quarter" idx="20" hasCustomPrompt="1"/>
          </p:nvPr>
        </p:nvSpPr>
        <p:spPr>
          <a:xfrm>
            <a:off x="4773386" y="1674817"/>
            <a:ext cx="3916035" cy="2728908"/>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4"/>
          <p:cNvSpPr>
            <a:spLocks noGrp="1"/>
          </p:cNvSpPr>
          <p:nvPr>
            <p:ph type="sldNum" sz="quarter" idx="14"/>
          </p:nvPr>
        </p:nvSpPr>
        <p:spPr>
          <a:xfrm>
            <a:off x="8447487" y="4759631"/>
            <a:ext cx="247535" cy="150195"/>
          </a:xfrm>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15964882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16" name="Text Placeholder 5"/>
          <p:cNvSpPr>
            <a:spLocks noGrp="1"/>
          </p:cNvSpPr>
          <p:nvPr>
            <p:ph type="body" sz="quarter" idx="15" hasCustomPrompt="1"/>
          </p:nvPr>
        </p:nvSpPr>
        <p:spPr>
          <a:xfrm>
            <a:off x="447736" y="1091572"/>
            <a:ext cx="2511364" cy="553158"/>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18" name="Text Placeholder 12"/>
          <p:cNvSpPr>
            <a:spLocks noGrp="1"/>
          </p:cNvSpPr>
          <p:nvPr>
            <p:ph type="body" sz="quarter" idx="17" hasCustomPrompt="1"/>
          </p:nvPr>
        </p:nvSpPr>
        <p:spPr>
          <a:xfrm>
            <a:off x="447738" y="1685519"/>
            <a:ext cx="2510617" cy="2719125"/>
          </a:xfrm>
          <a:prstGeom prst="rect">
            <a:avLst/>
          </a:prstGeom>
        </p:spPr>
        <p:txBody>
          <a:bodyPr>
            <a:noAutofit/>
          </a:bodyPr>
          <a:lstStyle>
            <a:lvl1pPr>
              <a:buClr>
                <a:schemeClr val="accent1"/>
              </a:buClr>
              <a:defRPr sz="11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1" name="Text Placeholder 5"/>
          <p:cNvSpPr>
            <a:spLocks noGrp="1"/>
          </p:cNvSpPr>
          <p:nvPr>
            <p:ph type="body" sz="quarter" idx="23" hasCustomPrompt="1"/>
          </p:nvPr>
        </p:nvSpPr>
        <p:spPr>
          <a:xfrm>
            <a:off x="3272504" y="1091572"/>
            <a:ext cx="2511364" cy="553158"/>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14" name="Text Placeholder 12"/>
          <p:cNvSpPr>
            <a:spLocks noGrp="1"/>
          </p:cNvSpPr>
          <p:nvPr>
            <p:ph type="body" sz="quarter" idx="24" hasCustomPrompt="1"/>
          </p:nvPr>
        </p:nvSpPr>
        <p:spPr>
          <a:xfrm>
            <a:off x="3272880" y="1685519"/>
            <a:ext cx="2510617" cy="2719125"/>
          </a:xfrm>
          <a:prstGeom prst="rect">
            <a:avLst/>
          </a:prstGeom>
        </p:spPr>
        <p:txBody>
          <a:bodyPr>
            <a:noAutofit/>
          </a:bodyPr>
          <a:lstStyle>
            <a:lvl1pPr>
              <a:buClr>
                <a:schemeClr val="accent1"/>
              </a:buClr>
              <a:defRPr sz="11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5"/>
          <p:cNvSpPr>
            <a:spLocks noGrp="1"/>
          </p:cNvSpPr>
          <p:nvPr>
            <p:ph type="body" sz="quarter" idx="25" hasCustomPrompt="1"/>
          </p:nvPr>
        </p:nvSpPr>
        <p:spPr>
          <a:xfrm>
            <a:off x="6177676" y="1091572"/>
            <a:ext cx="2511364" cy="553158"/>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20" name="Text Placeholder 12"/>
          <p:cNvSpPr>
            <a:spLocks noGrp="1"/>
          </p:cNvSpPr>
          <p:nvPr>
            <p:ph type="body" sz="quarter" idx="26" hasCustomPrompt="1"/>
          </p:nvPr>
        </p:nvSpPr>
        <p:spPr>
          <a:xfrm>
            <a:off x="6178052" y="1685519"/>
            <a:ext cx="2510617" cy="2719125"/>
          </a:xfrm>
          <a:prstGeom prst="rect">
            <a:avLst/>
          </a:prstGeom>
        </p:spPr>
        <p:txBody>
          <a:bodyPr>
            <a:noAutofit/>
          </a:bodyPr>
          <a:lstStyle>
            <a:lvl1pPr>
              <a:buClr>
                <a:schemeClr val="accent1"/>
              </a:buClr>
              <a:defRPr sz="11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342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latin typeface="微软雅黑" panose="020B0503020204020204" pitchFamily="34" charset="-122"/>
                <a:ea typeface="微软雅黑" panose="020B0503020204020204" pitchFamily="34" charset="-122"/>
              </a:defRPr>
            </a:lvl1pPr>
          </a:lstStyle>
          <a:p>
            <a:r>
              <a:rPr lang="en-US" dirty="0"/>
              <a:t>Click to Edit Title</a:t>
            </a:r>
            <a:endParaRPr lang="en-US"/>
          </a:p>
        </p:txBody>
      </p:sp>
      <p:sp>
        <p:nvSpPr>
          <p:cNvPr id="8" name="Text Placeholder 2"/>
          <p:cNvSpPr>
            <a:spLocks noGrp="1"/>
          </p:cNvSpPr>
          <p:nvPr>
            <p:ph idx="11" hasCustomPrompt="1"/>
          </p:nvPr>
        </p:nvSpPr>
        <p:spPr bwMode="auto">
          <a:xfrm>
            <a:off x="447722" y="1091410"/>
            <a:ext cx="8241707" cy="3312086"/>
          </a:xfrm>
          <a:prstGeom prst="rect">
            <a:avLst/>
          </a:prstGeom>
          <a:noFill/>
          <a:ln w="9525">
            <a:noFill/>
            <a:miter lim="800000"/>
          </a:ln>
        </p:spPr>
        <p:txBody>
          <a:bodyPr vert="horz" wrap="square" lIns="91431" tIns="45716" rIns="91431" bIns="45716" numCol="1" anchor="t" anchorCtr="0" compatLnSpc="1"/>
          <a:lstStyle>
            <a:lvl1pPr>
              <a:defRPr sz="1500">
                <a:latin typeface="微软雅黑" panose="020B0503020204020204" pitchFamily="34" charset="-122"/>
                <a:ea typeface="微软雅黑" panose="020B0503020204020204" pitchFamily="34" charset="-122"/>
              </a:defRPr>
            </a:lvl1pPr>
            <a:lvl2pPr>
              <a:defRPr sz="1500">
                <a:latin typeface="微软雅黑" panose="020B0503020204020204" pitchFamily="34" charset="-122"/>
                <a:ea typeface="微软雅黑" panose="020B0503020204020204" pitchFamily="34" charset="-122"/>
              </a:defRPr>
            </a:lvl2pPr>
            <a:lvl3pPr>
              <a:defRPr sz="1500">
                <a:latin typeface="微软雅黑" panose="020B0503020204020204" pitchFamily="34" charset="-122"/>
                <a:ea typeface="微软雅黑" panose="020B0503020204020204" pitchFamily="34" charset="-122"/>
              </a:defRPr>
            </a:lvl3pPr>
            <a:lvl4pPr>
              <a:defRPr sz="1500">
                <a:latin typeface="微软雅黑" panose="020B0503020204020204" pitchFamily="34" charset="-122"/>
                <a:ea typeface="微软雅黑" panose="020B0503020204020204" pitchFamily="34" charset="-122"/>
              </a:defRPr>
            </a:lvl4pPr>
            <a:lvl5pPr>
              <a:defRPr sz="1500">
                <a:latin typeface="微软雅黑" panose="020B0503020204020204" pitchFamily="34" charset="-122"/>
                <a:ea typeface="微软雅黑" panose="020B0503020204020204" pitchFamily="34" charset="-122"/>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0"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9" hasCustomPrompt="1"/>
          </p:nvPr>
        </p:nvSpPr>
        <p:spPr>
          <a:xfrm>
            <a:off x="4625011" y="1232302"/>
            <a:ext cx="4063787" cy="546541"/>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3" name="Picture Placeholder 4"/>
          <p:cNvSpPr>
            <a:spLocks noGrp="1"/>
          </p:cNvSpPr>
          <p:nvPr>
            <p:ph type="pic" sz="quarter" idx="14" hasCustomPrompt="1"/>
          </p:nvPr>
        </p:nvSpPr>
        <p:spPr>
          <a:xfrm>
            <a:off x="447675" y="1231200"/>
            <a:ext cx="3892250" cy="3049448"/>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Tree>
    <p:extLst>
      <p:ext uri="{BB962C8B-B14F-4D97-AF65-F5344CB8AC3E}">
        <p14:creationId xmlns:p14="http://schemas.microsoft.com/office/powerpoint/2010/main" val="38433311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8" name="Text Placeholder 5"/>
          <p:cNvSpPr>
            <a:spLocks noGrp="1"/>
          </p:cNvSpPr>
          <p:nvPr>
            <p:ph type="body" sz="quarter" idx="19" hasCustomPrompt="1"/>
          </p:nvPr>
        </p:nvSpPr>
        <p:spPr>
          <a:xfrm>
            <a:off x="4625011" y="1232302"/>
            <a:ext cx="4063787" cy="546541"/>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9"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p:cNvSpPr>
          <p:nvPr>
            <p:ph type="pic" sz="quarter" idx="14" hasCustomPrompt="1"/>
          </p:nvPr>
        </p:nvSpPr>
        <p:spPr>
          <a:xfrm>
            <a:off x="447675" y="1231200"/>
            <a:ext cx="3892250" cy="2258995"/>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4" name="Rectangle 3"/>
          <p:cNvSpPr/>
          <p:nvPr userDrawn="1"/>
        </p:nvSpPr>
        <p:spPr>
          <a:xfrm>
            <a:off x="447677"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nSpc>
                <a:spcPct val="110000"/>
              </a:lnSpc>
              <a:defRPr/>
            </a:pPr>
            <a:r>
              <a:rPr lang="en-US" sz="900" i="1" dirty="0">
                <a:solidFill>
                  <a:prstClr val="white"/>
                </a:solidFill>
              </a:rPr>
              <a:t>Caption or credit for a photo could be put in this space. You may adjust the height of this box to accommodate more or less text. Suggested number of lines of text is no less than two and no more than five.</a:t>
            </a:r>
          </a:p>
          <a:p>
            <a:pPr>
              <a:lnSpc>
                <a:spcPct val="110000"/>
              </a:lnSpc>
              <a:defRPr/>
            </a:pPr>
            <a:endParaRPr lang="en-US" sz="900" i="1" dirty="0">
              <a:solidFill>
                <a:prstClr val="white"/>
              </a:solidFill>
            </a:endParaRPr>
          </a:p>
          <a:p>
            <a:pPr>
              <a:lnSpc>
                <a:spcPct val="110000"/>
              </a:lnSpc>
              <a:defRPr/>
            </a:pPr>
            <a:endParaRPr lang="en-US" sz="900" i="1" dirty="0">
              <a:solidFill>
                <a:prstClr val="white"/>
              </a:solidFill>
            </a:endParaRPr>
          </a:p>
          <a:p>
            <a:pPr>
              <a:lnSpc>
                <a:spcPct val="110000"/>
              </a:lnSpc>
            </a:pPr>
            <a:endParaRPr lang="en-US" sz="900" i="1" dirty="0">
              <a:solidFill>
                <a:prstClr val="white"/>
              </a:solidFill>
            </a:endParaRPr>
          </a:p>
        </p:txBody>
      </p:sp>
    </p:spTree>
    <p:extLst>
      <p:ext uri="{BB962C8B-B14F-4D97-AF65-F5344CB8AC3E}">
        <p14:creationId xmlns:p14="http://schemas.microsoft.com/office/powerpoint/2010/main" val="5630005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06" y="1225685"/>
            <a:ext cx="4063787"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9" name="Text Placeholder 12"/>
          <p:cNvSpPr>
            <a:spLocks noGrp="1"/>
          </p:cNvSpPr>
          <p:nvPr>
            <p:ph type="body" sz="quarter" idx="20" hasCustomPrompt="1"/>
          </p:nvPr>
        </p:nvSpPr>
        <p:spPr>
          <a:xfrm>
            <a:off x="453058" y="1814426"/>
            <a:ext cx="4059706" cy="2469195"/>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3" name="Picture Placeholder 4"/>
          <p:cNvSpPr>
            <a:spLocks noGrp="1"/>
          </p:cNvSpPr>
          <p:nvPr>
            <p:ph type="pic" sz="quarter" idx="14" hasCustomPrompt="1"/>
          </p:nvPr>
        </p:nvSpPr>
        <p:spPr>
          <a:xfrm>
            <a:off x="4795557" y="1231200"/>
            <a:ext cx="3892250" cy="3049448"/>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Tree>
    <p:extLst>
      <p:ext uri="{BB962C8B-B14F-4D97-AF65-F5344CB8AC3E}">
        <p14:creationId xmlns:p14="http://schemas.microsoft.com/office/powerpoint/2010/main" val="19071494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6" name="Text Placeholder 5"/>
          <p:cNvSpPr>
            <a:spLocks noGrp="1"/>
          </p:cNvSpPr>
          <p:nvPr>
            <p:ph type="body" sz="quarter" idx="19" hasCustomPrompt="1"/>
          </p:nvPr>
        </p:nvSpPr>
        <p:spPr>
          <a:xfrm>
            <a:off x="451706" y="1225685"/>
            <a:ext cx="4063787"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7" name="Text Placeholder 12"/>
          <p:cNvSpPr>
            <a:spLocks noGrp="1"/>
          </p:cNvSpPr>
          <p:nvPr>
            <p:ph type="body" sz="quarter" idx="20" hasCustomPrompt="1"/>
          </p:nvPr>
        </p:nvSpPr>
        <p:spPr>
          <a:xfrm>
            <a:off x="453058" y="1814426"/>
            <a:ext cx="4059706" cy="2469195"/>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3" name="Picture Placeholder 4"/>
          <p:cNvSpPr>
            <a:spLocks noGrp="1"/>
          </p:cNvSpPr>
          <p:nvPr>
            <p:ph type="pic" sz="quarter" idx="14" hasCustomPrompt="1"/>
          </p:nvPr>
        </p:nvSpPr>
        <p:spPr>
          <a:xfrm>
            <a:off x="4795557" y="1231200"/>
            <a:ext cx="3892250" cy="2258995"/>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24" name="Rectangle 23"/>
          <p:cNvSpPr/>
          <p:nvPr userDrawn="1"/>
        </p:nvSpPr>
        <p:spPr>
          <a:xfrm>
            <a:off x="4795559"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nSpc>
                <a:spcPct val="110000"/>
              </a:lnSpc>
              <a:defRPr/>
            </a:pPr>
            <a:r>
              <a:rPr lang="en-US" sz="900" i="1" dirty="0">
                <a:solidFill>
                  <a:prstClr val="white"/>
                </a:solidFill>
              </a:rPr>
              <a:t>Caption or credit for a photo could be put in this space. You may adjust the height of this box to accommodate more or less text. Suggested number of lines of text is no less than two and no more than five.</a:t>
            </a:r>
          </a:p>
          <a:p>
            <a:pPr>
              <a:lnSpc>
                <a:spcPct val="110000"/>
              </a:lnSpc>
              <a:defRPr/>
            </a:pPr>
            <a:endParaRPr lang="en-US" sz="900" i="1" dirty="0">
              <a:solidFill>
                <a:prstClr val="white"/>
              </a:solidFill>
            </a:endParaRPr>
          </a:p>
          <a:p>
            <a:pPr>
              <a:lnSpc>
                <a:spcPct val="110000"/>
              </a:lnSpc>
              <a:defRPr/>
            </a:pPr>
            <a:endParaRPr lang="en-US" sz="900" i="1" dirty="0">
              <a:solidFill>
                <a:prstClr val="white"/>
              </a:solidFill>
            </a:endParaRPr>
          </a:p>
          <a:p>
            <a:pPr>
              <a:lnSpc>
                <a:spcPct val="110000"/>
              </a:lnSpc>
            </a:pPr>
            <a:endParaRPr lang="en-US" sz="900" i="1" dirty="0">
              <a:solidFill>
                <a:prstClr val="white"/>
              </a:solidFill>
            </a:endParaRPr>
          </a:p>
        </p:txBody>
      </p:sp>
    </p:spTree>
    <p:extLst>
      <p:ext uri="{BB962C8B-B14F-4D97-AF65-F5344CB8AC3E}">
        <p14:creationId xmlns:p14="http://schemas.microsoft.com/office/powerpoint/2010/main" val="23940518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16" name="Picture Placeholder 4"/>
          <p:cNvSpPr>
            <a:spLocks noGrp="1"/>
          </p:cNvSpPr>
          <p:nvPr>
            <p:ph type="pic" sz="quarter" idx="14" hasCustomPrompt="1"/>
          </p:nvPr>
        </p:nvSpPr>
        <p:spPr>
          <a:xfrm>
            <a:off x="453644" y="1827362"/>
            <a:ext cx="3904707" cy="2449671"/>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7" name="Picture Placeholder 4"/>
          <p:cNvSpPr>
            <a:spLocks noGrp="1"/>
          </p:cNvSpPr>
          <p:nvPr>
            <p:ph type="pic" sz="quarter" idx="20" hasCustomPrompt="1"/>
          </p:nvPr>
        </p:nvSpPr>
        <p:spPr>
          <a:xfrm>
            <a:off x="4776839" y="1827362"/>
            <a:ext cx="3916516" cy="2449671"/>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18" name="Text Placeholder 5"/>
          <p:cNvSpPr>
            <a:spLocks noGrp="1"/>
          </p:cNvSpPr>
          <p:nvPr>
            <p:ph type="body" sz="quarter" idx="21" hasCustomPrompt="1"/>
          </p:nvPr>
        </p:nvSpPr>
        <p:spPr>
          <a:xfrm>
            <a:off x="451705" y="1225685"/>
            <a:ext cx="3907264"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9" name="Text Placeholder 5"/>
          <p:cNvSpPr>
            <a:spLocks noGrp="1"/>
          </p:cNvSpPr>
          <p:nvPr>
            <p:ph type="body" sz="quarter" idx="22" hasCustomPrompt="1"/>
          </p:nvPr>
        </p:nvSpPr>
        <p:spPr>
          <a:xfrm>
            <a:off x="4776485" y="1225685"/>
            <a:ext cx="3907264"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Tree>
    <p:extLst>
      <p:ext uri="{BB962C8B-B14F-4D97-AF65-F5344CB8AC3E}">
        <p14:creationId xmlns:p14="http://schemas.microsoft.com/office/powerpoint/2010/main" val="5463585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4" y="1091048"/>
            <a:ext cx="8235758" cy="3319317"/>
          </a:xfrm>
          <a:prstGeom prst="rect">
            <a:avLst/>
          </a:prstGeom>
        </p:spPr>
        <p:txBody>
          <a:bodyPr/>
          <a:lstStyle>
            <a:lvl1pPr>
              <a:lnSpc>
                <a:spcPct val="150000"/>
              </a:lnSpc>
              <a:defRPr sz="1500"/>
            </a:lvl1pPr>
            <a:lvl2pPr>
              <a:lnSpc>
                <a:spcPct val="150000"/>
              </a:lnSpc>
              <a:defRPr sz="1500"/>
            </a:lvl2pPr>
            <a:lvl3pPr>
              <a:lnSpc>
                <a:spcPct val="150000"/>
              </a:lnSpc>
              <a:defRPr sz="1500"/>
            </a:lvl3pPr>
            <a:lvl4pPr>
              <a:lnSpc>
                <a:spcPct val="150000"/>
              </a:lnSpc>
              <a:defRPr sz="1500"/>
            </a:lvl4pPr>
            <a:lvl5pPr>
              <a:lnSpc>
                <a:spcPct val="150000"/>
              </a:lnSpc>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2" name="Title 1"/>
          <p:cNvSpPr>
            <a:spLocks noGrp="1"/>
          </p:cNvSpPr>
          <p:nvPr>
            <p:ph type="title" hasCustomPrompt="1"/>
          </p:nvPr>
        </p:nvSpPr>
        <p:spPr/>
        <p:txBody>
          <a:bodyPr/>
          <a:lstStyle/>
          <a:p>
            <a:r>
              <a:rPr lang="en-US"/>
              <a:t>Agenda Slide</a:t>
            </a:r>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25627767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cxnSp>
        <p:nvCxnSpPr>
          <p:cNvPr id="16" name="Straight Connector 15"/>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6"/>
            <a:ext cx="3958108" cy="1372810"/>
          </a:xfrm>
          <a:prstGeom prst="rect">
            <a:avLst/>
          </a:prstGeom>
        </p:spPr>
        <p:txBody>
          <a:bodyPr>
            <a:noAutofit/>
          </a:bodyPr>
          <a:lstStyle>
            <a:lvl1pPr>
              <a:spcBef>
                <a:spcPts val="400"/>
              </a:spcBef>
              <a:defRPr sz="1100"/>
            </a:lvl1pPr>
            <a:lvl2pPr>
              <a:spcBef>
                <a:spcPts val="400"/>
              </a:spcBef>
              <a:defRPr sz="1100"/>
            </a:lvl2pPr>
            <a:lvl3pPr>
              <a:spcBef>
                <a:spcPts val="400"/>
              </a:spcBef>
              <a:defRPr sz="1100"/>
            </a:lvl3pPr>
            <a:lvl4pPr>
              <a:spcBef>
                <a:spcPts val="400"/>
              </a:spcBef>
              <a:defRPr sz="1100"/>
            </a:lvl4pPr>
            <a:lvl5pPr>
              <a:spcBef>
                <a:spcPts val="400"/>
              </a:spcBef>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1" name="Text Placeholder 12"/>
          <p:cNvSpPr>
            <a:spLocks noGrp="1"/>
          </p:cNvSpPr>
          <p:nvPr>
            <p:ph type="body" sz="quarter" idx="12" hasCustomPrompt="1"/>
          </p:nvPr>
        </p:nvSpPr>
        <p:spPr>
          <a:xfrm>
            <a:off x="4746871" y="1184816"/>
            <a:ext cx="3946485" cy="1372810"/>
          </a:xfrm>
          <a:prstGeom prst="rect">
            <a:avLst/>
          </a:prstGeom>
        </p:spPr>
        <p:txBody>
          <a:bodyPr>
            <a:noAutofit/>
          </a:bodyPr>
          <a:lstStyle>
            <a:lvl1pPr>
              <a:spcBef>
                <a:spcPts val="400"/>
              </a:spcBef>
              <a:defRPr sz="1100"/>
            </a:lvl1pPr>
            <a:lvl2pPr>
              <a:spcBef>
                <a:spcPts val="400"/>
              </a:spcBef>
              <a:defRPr sz="1100"/>
            </a:lvl2pPr>
            <a:lvl3pPr>
              <a:spcBef>
                <a:spcPts val="400"/>
              </a:spcBef>
              <a:defRPr sz="1100"/>
            </a:lvl3pPr>
            <a:lvl4pPr>
              <a:spcBef>
                <a:spcPts val="400"/>
              </a:spcBef>
              <a:defRPr sz="1100"/>
            </a:lvl4pPr>
            <a:lvl5pPr>
              <a:spcBef>
                <a:spcPts val="400"/>
              </a:spcBef>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2" name="Text Placeholder 12"/>
          <p:cNvSpPr>
            <a:spLocks noGrp="1"/>
          </p:cNvSpPr>
          <p:nvPr>
            <p:ph type="body" sz="quarter" idx="13" hasCustomPrompt="1"/>
          </p:nvPr>
        </p:nvSpPr>
        <p:spPr>
          <a:xfrm>
            <a:off x="450645" y="2902859"/>
            <a:ext cx="3958108" cy="1372810"/>
          </a:xfrm>
          <a:prstGeom prst="rect">
            <a:avLst/>
          </a:prstGeom>
        </p:spPr>
        <p:txBody>
          <a:bodyPr>
            <a:noAutofit/>
          </a:bodyPr>
          <a:lstStyle>
            <a:lvl1pPr>
              <a:spcBef>
                <a:spcPts val="400"/>
              </a:spcBef>
              <a:defRPr sz="1100"/>
            </a:lvl1pPr>
            <a:lvl2pPr>
              <a:spcBef>
                <a:spcPts val="400"/>
              </a:spcBef>
              <a:defRPr sz="1100"/>
            </a:lvl2pPr>
            <a:lvl3pPr>
              <a:spcBef>
                <a:spcPts val="400"/>
              </a:spcBef>
              <a:defRPr sz="1100"/>
            </a:lvl3pPr>
            <a:lvl4pPr>
              <a:spcBef>
                <a:spcPts val="400"/>
              </a:spcBef>
              <a:defRPr sz="1100"/>
            </a:lvl4pPr>
            <a:lvl5pPr>
              <a:spcBef>
                <a:spcPts val="400"/>
              </a:spcBef>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3" name="Text Placeholder 12"/>
          <p:cNvSpPr>
            <a:spLocks noGrp="1"/>
          </p:cNvSpPr>
          <p:nvPr>
            <p:ph type="body" sz="quarter" idx="14" hasCustomPrompt="1"/>
          </p:nvPr>
        </p:nvSpPr>
        <p:spPr>
          <a:xfrm>
            <a:off x="4746871" y="2902859"/>
            <a:ext cx="3946485" cy="1372810"/>
          </a:xfrm>
          <a:prstGeom prst="rect">
            <a:avLst/>
          </a:prstGeom>
        </p:spPr>
        <p:txBody>
          <a:bodyPr lIns="91440">
            <a:noAutofit/>
          </a:bodyPr>
          <a:lstStyle>
            <a:lvl1pPr>
              <a:spcBef>
                <a:spcPts val="400"/>
              </a:spcBef>
              <a:defRPr sz="1100" kern="1200"/>
            </a:lvl1pPr>
            <a:lvl2pPr>
              <a:spcBef>
                <a:spcPts val="400"/>
              </a:spcBef>
              <a:defRPr sz="1100"/>
            </a:lvl2pPr>
            <a:lvl3pPr>
              <a:spcBef>
                <a:spcPts val="400"/>
              </a:spcBef>
              <a:defRPr sz="1100" kern="1200"/>
            </a:lvl3pPr>
            <a:lvl4pPr>
              <a:spcBef>
                <a:spcPts val="400"/>
              </a:spcBef>
              <a:defRPr sz="1100" kern="1200"/>
            </a:lvl4pPr>
            <a:lvl5pPr>
              <a:spcBef>
                <a:spcPts val="400"/>
              </a:spcBef>
              <a:defRPr sz="1100"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2268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cxnSp>
        <p:nvCxnSpPr>
          <p:cNvPr id="5" name="Straight Connector 4"/>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a:defRPr sz="1100"/>
            </a:lvl1pPr>
            <a:lvl2pPr>
              <a:defRPr sz="1100"/>
            </a:lvl2pPr>
            <a:lvl3pPr>
              <a:defRPr sz="1100"/>
            </a:lvl3pPr>
            <a:lvl4pPr>
              <a:defRPr sz="1100"/>
            </a:lvl4pPr>
            <a:lvl5pP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5" name="Text Placeholder 5"/>
          <p:cNvSpPr>
            <a:spLocks noGrp="1"/>
          </p:cNvSpPr>
          <p:nvPr>
            <p:ph type="body" sz="quarter" idx="21" hasCustomPrompt="1"/>
          </p:nvPr>
        </p:nvSpPr>
        <p:spPr>
          <a:xfrm>
            <a:off x="451705" y="1187778"/>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a:defRPr sz="1100"/>
            </a:lvl1pPr>
            <a:lvl2pPr>
              <a:defRPr sz="1100"/>
            </a:lvl2pPr>
            <a:lvl3pPr>
              <a:defRPr sz="1100"/>
            </a:lvl3pPr>
            <a:lvl4pPr>
              <a:defRPr sz="1100"/>
            </a:lvl4pPr>
            <a:lvl5pP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7" name="Text Placeholder 5"/>
          <p:cNvSpPr>
            <a:spLocks noGrp="1"/>
          </p:cNvSpPr>
          <p:nvPr>
            <p:ph type="body" sz="quarter" idx="23" hasCustomPrompt="1"/>
          </p:nvPr>
        </p:nvSpPr>
        <p:spPr>
          <a:xfrm>
            <a:off x="4731220" y="1187778"/>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
        <p:nvSpPr>
          <p:cNvPr id="28" name="Text Placeholder 12"/>
          <p:cNvSpPr>
            <a:spLocks noGrp="1"/>
          </p:cNvSpPr>
          <p:nvPr>
            <p:ph type="body" sz="quarter" idx="24" hasCustomPrompt="1"/>
          </p:nvPr>
        </p:nvSpPr>
        <p:spPr>
          <a:xfrm>
            <a:off x="450645" y="3153954"/>
            <a:ext cx="3958108" cy="1133260"/>
          </a:xfrm>
          <a:prstGeom prst="rect">
            <a:avLst/>
          </a:prstGeom>
        </p:spPr>
        <p:txBody>
          <a:bodyPr>
            <a:noAutofit/>
          </a:bodyPr>
          <a:lstStyle>
            <a:lvl1pPr>
              <a:defRPr sz="1100"/>
            </a:lvl1pPr>
            <a:lvl2pPr>
              <a:defRPr sz="1100"/>
            </a:lvl2pPr>
            <a:lvl3pPr>
              <a:defRPr sz="1100"/>
            </a:lvl3pPr>
            <a:lvl4pPr>
              <a:defRPr sz="1100"/>
            </a:lvl4pPr>
            <a:lvl5pP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9" name="Text Placeholder 5"/>
          <p:cNvSpPr>
            <a:spLocks noGrp="1"/>
          </p:cNvSpPr>
          <p:nvPr>
            <p:ph type="body" sz="quarter" idx="25" hasCustomPrompt="1"/>
          </p:nvPr>
        </p:nvSpPr>
        <p:spPr>
          <a:xfrm>
            <a:off x="451705" y="2834930"/>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
        <p:nvSpPr>
          <p:cNvPr id="30" name="Text Placeholder 12"/>
          <p:cNvSpPr>
            <a:spLocks noGrp="1"/>
          </p:cNvSpPr>
          <p:nvPr>
            <p:ph type="body" sz="quarter" idx="26" hasCustomPrompt="1"/>
          </p:nvPr>
        </p:nvSpPr>
        <p:spPr>
          <a:xfrm>
            <a:off x="4730160" y="3153954"/>
            <a:ext cx="3958108" cy="1133260"/>
          </a:xfrm>
          <a:prstGeom prst="rect">
            <a:avLst/>
          </a:prstGeom>
        </p:spPr>
        <p:txBody>
          <a:bodyPr>
            <a:noAutofit/>
          </a:bodyPr>
          <a:lstStyle>
            <a:lvl1pPr>
              <a:defRPr sz="1100"/>
            </a:lvl1pPr>
            <a:lvl2pPr>
              <a:defRPr sz="1100"/>
            </a:lvl2pPr>
            <a:lvl3pPr>
              <a:defRPr sz="1100"/>
            </a:lvl3pPr>
            <a:lvl4pPr>
              <a:defRPr sz="1100"/>
            </a:lvl4pPr>
            <a:lvl5pP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31" name="Text Placeholder 5"/>
          <p:cNvSpPr>
            <a:spLocks noGrp="1"/>
          </p:cNvSpPr>
          <p:nvPr>
            <p:ph type="body" sz="quarter" idx="27" hasCustomPrompt="1"/>
          </p:nvPr>
        </p:nvSpPr>
        <p:spPr>
          <a:xfrm>
            <a:off x="4731220" y="2834930"/>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Tree>
    <p:extLst>
      <p:ext uri="{BB962C8B-B14F-4D97-AF65-F5344CB8AC3E}">
        <p14:creationId xmlns:p14="http://schemas.microsoft.com/office/powerpoint/2010/main" val="863632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278" y="1328360"/>
            <a:ext cx="3046381" cy="728332"/>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21" name="Text Placeholder 11"/>
          <p:cNvSpPr>
            <a:spLocks noGrp="1"/>
          </p:cNvSpPr>
          <p:nvPr>
            <p:ph type="body" sz="quarter" idx="21" hasCustomPrompt="1"/>
          </p:nvPr>
        </p:nvSpPr>
        <p:spPr>
          <a:xfrm>
            <a:off x="3830320" y="1249033"/>
            <a:ext cx="4859760" cy="917367"/>
          </a:xfrm>
          <a:prstGeom prst="rect">
            <a:avLst/>
          </a:prstGeom>
        </p:spPr>
        <p:txBody>
          <a:bodyPr>
            <a:noAutofit/>
          </a:bodyPr>
          <a:lstStyle>
            <a:lvl1pPr>
              <a:defRPr sz="1200"/>
            </a:lvl1pPr>
          </a:lstStyle>
          <a:p>
            <a:pPr lvl="0"/>
            <a:r>
              <a:rPr lang="en-US" dirty="0"/>
              <a:t>Add text here</a:t>
            </a:r>
          </a:p>
          <a:p>
            <a:pPr lvl="0"/>
            <a:endParaRPr lang="en-US"/>
          </a:p>
        </p:txBody>
      </p:sp>
      <p:sp>
        <p:nvSpPr>
          <p:cNvPr id="10" name="Text Placeholder 15"/>
          <p:cNvSpPr>
            <a:spLocks noGrp="1"/>
          </p:cNvSpPr>
          <p:nvPr>
            <p:ph type="body" sz="quarter" idx="22" hasCustomPrompt="1"/>
          </p:nvPr>
        </p:nvSpPr>
        <p:spPr>
          <a:xfrm>
            <a:off x="451278" y="2387790"/>
            <a:ext cx="3046381" cy="728332"/>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11" name="Text Placeholder 11"/>
          <p:cNvSpPr>
            <a:spLocks noGrp="1"/>
          </p:cNvSpPr>
          <p:nvPr>
            <p:ph type="body" sz="quarter" idx="23" hasCustomPrompt="1"/>
          </p:nvPr>
        </p:nvSpPr>
        <p:spPr>
          <a:xfrm>
            <a:off x="3830320" y="2308463"/>
            <a:ext cx="4859760" cy="917367"/>
          </a:xfrm>
          <a:prstGeom prst="rect">
            <a:avLst/>
          </a:prstGeom>
        </p:spPr>
        <p:txBody>
          <a:bodyPr>
            <a:noAutofit/>
          </a:bodyPr>
          <a:lstStyle>
            <a:lvl1pPr>
              <a:defRPr sz="1200"/>
            </a:lvl1pPr>
          </a:lstStyle>
          <a:p>
            <a:pPr lvl="0"/>
            <a:r>
              <a:rPr lang="en-US" dirty="0"/>
              <a:t>Add text here</a:t>
            </a:r>
          </a:p>
          <a:p>
            <a:pPr lvl="0"/>
            <a:endParaRPr lang="en-US"/>
          </a:p>
        </p:txBody>
      </p:sp>
      <p:sp>
        <p:nvSpPr>
          <p:cNvPr id="12" name="Text Placeholder 15"/>
          <p:cNvSpPr>
            <a:spLocks noGrp="1"/>
          </p:cNvSpPr>
          <p:nvPr>
            <p:ph type="body" sz="quarter" idx="24" hasCustomPrompt="1"/>
          </p:nvPr>
        </p:nvSpPr>
        <p:spPr>
          <a:xfrm>
            <a:off x="451278" y="3447219"/>
            <a:ext cx="3046381" cy="728332"/>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a:defRPr sz="1200"/>
            </a:lvl1pPr>
          </a:lstStyle>
          <a:p>
            <a:pPr lvl="0"/>
            <a:r>
              <a:rPr lang="en-US" dirty="0"/>
              <a:t>Add text here</a:t>
            </a:r>
          </a:p>
          <a:p>
            <a:pPr lvl="0"/>
            <a:endParaRPr lang="en-US"/>
          </a:p>
        </p:txBody>
      </p:sp>
    </p:spTree>
    <p:extLst>
      <p:ext uri="{BB962C8B-B14F-4D97-AF65-F5344CB8AC3E}">
        <p14:creationId xmlns:p14="http://schemas.microsoft.com/office/powerpoint/2010/main" val="33644928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1" y="1175640"/>
            <a:ext cx="3949192" cy="601980"/>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a:t>Click to Edit Title</a:t>
            </a:r>
            <a:endParaRPr lang="en-US"/>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0" name="Text Placeholder 5"/>
          <p:cNvSpPr>
            <a:spLocks noGrp="1"/>
          </p:cNvSpPr>
          <p:nvPr>
            <p:ph type="body" sz="quarter" idx="26" hasCustomPrompt="1"/>
          </p:nvPr>
        </p:nvSpPr>
        <p:spPr>
          <a:xfrm>
            <a:off x="447736" y="3426402"/>
            <a:ext cx="8246492" cy="961673"/>
          </a:xfrm>
          <a:prstGeom prst="rect">
            <a:avLst/>
          </a:prstGeom>
        </p:spPr>
        <p:txBody>
          <a:bodyPr>
            <a:noAutofit/>
          </a:bodyPr>
          <a:lstStyle>
            <a:lvl1pPr marL="0" marR="0" indent="0" algn="l" defTabSz="456565" rtl="0" eaLnBrk="1" fontAlgn="base" latinLnBrk="0" hangingPunct="1">
              <a:spcBef>
                <a:spcPct val="20000"/>
              </a:spcBef>
              <a:spcAft>
                <a:spcPct val="0"/>
              </a:spcAft>
              <a:buClr>
                <a:schemeClr val="accent1"/>
              </a:buClr>
              <a:buSzTx/>
              <a:buFontTx/>
              <a:buNone/>
              <a:defRPr sz="1800" b="1" i="0">
                <a:solidFill>
                  <a:schemeClr val="accent1"/>
                </a:solidFill>
              </a:defRPr>
            </a:lvl1pPr>
          </a:lstStyle>
          <a:p>
            <a:pPr lvl="0"/>
            <a:r>
              <a:rPr lang="en-US"/>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5295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373561"/>
          </a:xfrm>
          <a:prstGeom prst="rect">
            <a:avLst/>
          </a:prstGeom>
        </p:spPr>
        <p:txBody>
          <a:bodyPr>
            <a:noAutofit/>
          </a:bodyPr>
          <a:lstStyle>
            <a:lvl1pPr marL="0" indent="0">
              <a:buFontTx/>
              <a:buNone/>
              <a:defRPr sz="1800" b="1" i="0"/>
            </a:lvl1pPr>
          </a:lstStyle>
          <a:p>
            <a:pPr lvl="0"/>
            <a:r>
              <a:rPr lang="en-US"/>
              <a:t>Click to edit heading</a:t>
            </a:r>
          </a:p>
        </p:txBody>
      </p:sp>
      <p:sp>
        <p:nvSpPr>
          <p:cNvPr id="4" name="Title 3"/>
          <p:cNvSpPr>
            <a:spLocks noGrp="1"/>
          </p:cNvSpPr>
          <p:nvPr>
            <p:ph type="title" hasCustomPrompt="1"/>
          </p:nvPr>
        </p:nvSpPr>
        <p:spPr/>
        <p:txBody>
          <a:bodyPr/>
          <a:lstStyle/>
          <a:p>
            <a:r>
              <a:rPr lang="en-US" dirty="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t>‹#›</a:t>
            </a:fld>
            <a:endParaRPr lang="en-US" dirty="0"/>
          </a:p>
        </p:txBody>
      </p:sp>
      <p:sp>
        <p:nvSpPr>
          <p:cNvPr id="7" name="Text Placeholder 2"/>
          <p:cNvSpPr>
            <a:spLocks noGrp="1"/>
          </p:cNvSpPr>
          <p:nvPr>
            <p:ph idx="15" hasCustomPrompt="1"/>
          </p:nvPr>
        </p:nvSpPr>
        <p:spPr bwMode="auto">
          <a:xfrm>
            <a:off x="447722" y="1555060"/>
            <a:ext cx="8241707" cy="2848436"/>
          </a:xfrm>
          <a:prstGeom prst="rect">
            <a:avLst/>
          </a:prstGeom>
          <a:noFill/>
          <a:ln w="9525">
            <a:noFill/>
            <a:miter lim="800000"/>
          </a:ln>
        </p:spPr>
        <p:txBody>
          <a:bodyPr vert="horz" wrap="square" lIns="91431" tIns="45716" rIns="91431" bIns="45716" numCol="1" anchor="t" anchorCtr="0" compatLnSpc="1"/>
          <a:lstStyle>
            <a:lvl1pPr>
              <a:defRPr sz="1500"/>
            </a:lvl1pPr>
            <a:lvl2pPr>
              <a:defRPr sz="1500"/>
            </a:lvl2pPr>
            <a:lvl3pPr>
              <a:defRPr sz="1500"/>
            </a:lvl3pPr>
            <a:lvl4pPr>
              <a:defRPr sz="1500"/>
            </a:lvl4pPr>
            <a:lvl5pP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26" name="Text Placeholder 12"/>
          <p:cNvSpPr>
            <a:spLocks noGrp="1"/>
          </p:cNvSpPr>
          <p:nvPr>
            <p:ph type="body" sz="quarter" idx="21" hasCustomPrompt="1"/>
          </p:nvPr>
        </p:nvSpPr>
        <p:spPr>
          <a:xfrm>
            <a:off x="6789827" y="1853282"/>
            <a:ext cx="1893094" cy="2541927"/>
          </a:xfrm>
          <a:prstGeom prst="rect">
            <a:avLst/>
          </a:prstGeom>
        </p:spPr>
        <p:txBody>
          <a:bodyPr>
            <a:noAutofit/>
          </a:bodyPr>
          <a:lstStyle>
            <a:lvl1pPr marL="0" indent="-137160">
              <a:buClr>
                <a:schemeClr val="accent4"/>
              </a:buClr>
              <a:defRPr sz="900"/>
            </a:lvl1pPr>
            <a:lvl2pPr marL="269875" indent="-136525">
              <a:buClr>
                <a:schemeClr val="accent4"/>
              </a:buClr>
              <a:defRPr sz="900"/>
            </a:lvl2pPr>
            <a:lvl3pPr marL="360045" indent="-136525" algn="l">
              <a:buClr>
                <a:schemeClr val="accent4"/>
              </a:buClr>
              <a:defRPr sz="900"/>
            </a:lvl3pPr>
            <a:lvl4pPr marL="511175" indent="-136525">
              <a:buClr>
                <a:schemeClr val="accent4"/>
              </a:buClr>
              <a:defRPr sz="900"/>
            </a:lvl4pPr>
            <a:lvl5pPr marL="655320" indent="-136525">
              <a:buClr>
                <a:schemeClr val="accent4"/>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7" name="Text Placeholder 15"/>
          <p:cNvSpPr>
            <a:spLocks noGrp="1"/>
          </p:cNvSpPr>
          <p:nvPr>
            <p:ph type="body" sz="quarter" idx="23" hasCustomPrompt="1"/>
          </p:nvPr>
        </p:nvSpPr>
        <p:spPr>
          <a:xfrm>
            <a:off x="449782" y="1175640"/>
            <a:ext cx="1891549" cy="601980"/>
          </a:xfrm>
          <a:prstGeom prst="rect">
            <a:avLst/>
          </a:prstGeom>
          <a:solidFill>
            <a:schemeClr val="accent3"/>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
        <p:nvSpPr>
          <p:cNvPr id="33" name="Text Placeholder 12"/>
          <p:cNvSpPr>
            <a:spLocks noGrp="1"/>
          </p:cNvSpPr>
          <p:nvPr>
            <p:ph type="body" sz="quarter" idx="28" hasCustomPrompt="1"/>
          </p:nvPr>
        </p:nvSpPr>
        <p:spPr>
          <a:xfrm>
            <a:off x="4590764" y="1853282"/>
            <a:ext cx="1893094" cy="2541927"/>
          </a:xfrm>
          <a:prstGeom prst="rect">
            <a:avLst/>
          </a:prstGeom>
        </p:spPr>
        <p:txBody>
          <a:bodyPr>
            <a:noAutofit/>
          </a:bodyPr>
          <a:lstStyle>
            <a:lvl1pPr marL="0" indent="-137160">
              <a:buClr>
                <a:schemeClr val="accent2"/>
              </a:buClr>
              <a:defRPr sz="900"/>
            </a:lvl1pPr>
            <a:lvl2pPr marL="269875" indent="-136525">
              <a:buClr>
                <a:schemeClr val="accent2"/>
              </a:buClr>
              <a:defRPr sz="900"/>
            </a:lvl2pPr>
            <a:lvl3pPr marL="360045" indent="-136525" algn="l">
              <a:buClr>
                <a:schemeClr val="accent2"/>
              </a:buClr>
              <a:defRPr sz="900"/>
            </a:lvl3pPr>
            <a:lvl4pPr marL="511175" indent="-136525">
              <a:buClr>
                <a:schemeClr val="accent2"/>
              </a:buClr>
              <a:defRPr sz="900"/>
            </a:lvl4pPr>
            <a:lvl5pPr marL="655320" indent="-136525">
              <a:buClr>
                <a:schemeClr val="accent2"/>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34" name="Text Placeholder 12"/>
          <p:cNvSpPr>
            <a:spLocks noGrp="1"/>
          </p:cNvSpPr>
          <p:nvPr>
            <p:ph type="body" sz="quarter" idx="29" hasCustomPrompt="1"/>
          </p:nvPr>
        </p:nvSpPr>
        <p:spPr>
          <a:xfrm>
            <a:off x="2520125" y="1853282"/>
            <a:ext cx="1893094" cy="2541927"/>
          </a:xfrm>
          <a:prstGeom prst="rect">
            <a:avLst/>
          </a:prstGeom>
        </p:spPr>
        <p:txBody>
          <a:bodyPr>
            <a:noAutofit/>
          </a:bodyPr>
          <a:lstStyle>
            <a:lvl1pPr marL="0" indent="-137160">
              <a:buClr>
                <a:schemeClr val="accent5"/>
              </a:buClr>
              <a:defRPr sz="900"/>
            </a:lvl1pPr>
            <a:lvl2pPr marL="269875" indent="-136525">
              <a:buClr>
                <a:schemeClr val="accent5"/>
              </a:buClr>
              <a:defRPr sz="900"/>
            </a:lvl2pPr>
            <a:lvl3pPr marL="360045" indent="-136525" algn="l">
              <a:buClr>
                <a:schemeClr val="accent5"/>
              </a:buClr>
              <a:defRPr sz="900"/>
            </a:lvl3pPr>
            <a:lvl4pPr marL="511175" indent="-136525">
              <a:buClr>
                <a:schemeClr val="accent5"/>
              </a:buClr>
              <a:defRPr sz="900"/>
            </a:lvl4pPr>
            <a:lvl5pPr marL="655320" indent="-136525">
              <a:buClr>
                <a:schemeClr val="accent5"/>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35" name="Text Placeholder 12"/>
          <p:cNvSpPr>
            <a:spLocks noGrp="1"/>
          </p:cNvSpPr>
          <p:nvPr>
            <p:ph type="body" sz="quarter" idx="30" hasCustomPrompt="1"/>
          </p:nvPr>
        </p:nvSpPr>
        <p:spPr>
          <a:xfrm>
            <a:off x="449486" y="1853282"/>
            <a:ext cx="1893094" cy="2541927"/>
          </a:xfrm>
          <a:prstGeom prst="rect">
            <a:avLst/>
          </a:prstGeom>
        </p:spPr>
        <p:txBody>
          <a:bodyPr>
            <a:noAutofit/>
          </a:bodyPr>
          <a:lstStyle>
            <a:lvl1pPr marL="0" indent="-137160">
              <a:buClr>
                <a:schemeClr val="accent3"/>
              </a:buClr>
              <a:defRPr sz="900"/>
            </a:lvl1pPr>
            <a:lvl2pPr marL="269875" indent="-136525">
              <a:buClr>
                <a:schemeClr val="accent3"/>
              </a:buClr>
              <a:defRPr sz="900"/>
            </a:lvl2pPr>
            <a:lvl3pPr marL="360045" indent="-136525" algn="l">
              <a:buClr>
                <a:schemeClr val="accent3"/>
              </a:buClr>
              <a:defRPr sz="900"/>
            </a:lvl3pPr>
            <a:lvl4pPr marL="511175" indent="-136525">
              <a:buClr>
                <a:schemeClr val="accent3"/>
              </a:buClr>
              <a:defRPr sz="900"/>
            </a:lvl4pPr>
            <a:lvl5pPr marL="655320" indent="-136525">
              <a:buClr>
                <a:schemeClr val="accent3"/>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36" name="Text Placeholder 15"/>
          <p:cNvSpPr>
            <a:spLocks noGrp="1"/>
          </p:cNvSpPr>
          <p:nvPr>
            <p:ph type="body" sz="quarter" idx="31" hasCustomPrompt="1"/>
          </p:nvPr>
        </p:nvSpPr>
        <p:spPr>
          <a:xfrm>
            <a:off x="2523302" y="1175640"/>
            <a:ext cx="1891549" cy="601980"/>
          </a:xfrm>
          <a:prstGeom prst="rect">
            <a:avLst/>
          </a:prstGeom>
          <a:solidFill>
            <a:schemeClr val="accent5"/>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
        <p:nvSpPr>
          <p:cNvPr id="37" name="Text Placeholder 15"/>
          <p:cNvSpPr>
            <a:spLocks noGrp="1"/>
          </p:cNvSpPr>
          <p:nvPr>
            <p:ph type="body" sz="quarter" idx="32" hasCustomPrompt="1"/>
          </p:nvPr>
        </p:nvSpPr>
        <p:spPr>
          <a:xfrm>
            <a:off x="4588180" y="1175640"/>
            <a:ext cx="1891549" cy="601980"/>
          </a:xfrm>
          <a:prstGeom prst="rect">
            <a:avLst/>
          </a:prstGeom>
          <a:solidFill>
            <a:schemeClr val="accent2"/>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
        <p:nvSpPr>
          <p:cNvPr id="38" name="Text Placeholder 15"/>
          <p:cNvSpPr>
            <a:spLocks noGrp="1"/>
          </p:cNvSpPr>
          <p:nvPr>
            <p:ph type="body" sz="quarter" idx="33" hasCustomPrompt="1"/>
          </p:nvPr>
        </p:nvSpPr>
        <p:spPr>
          <a:xfrm>
            <a:off x="6798763" y="1175640"/>
            <a:ext cx="1891549" cy="601980"/>
          </a:xfrm>
          <a:prstGeom prst="rect">
            <a:avLst/>
          </a:prstGeom>
          <a:solidFill>
            <a:schemeClr val="accent4"/>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Tree>
    <p:extLst>
      <p:ext uri="{BB962C8B-B14F-4D97-AF65-F5344CB8AC3E}">
        <p14:creationId xmlns:p14="http://schemas.microsoft.com/office/powerpoint/2010/main" val="1452119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a:t>Contact Information</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20" name="Text Placeholder 5"/>
          <p:cNvSpPr>
            <a:spLocks noGrp="1"/>
          </p:cNvSpPr>
          <p:nvPr>
            <p:ph type="body" sz="quarter" idx="11" hasCustomPrompt="1"/>
          </p:nvPr>
        </p:nvSpPr>
        <p:spPr>
          <a:xfrm>
            <a:off x="441729" y="1136673"/>
            <a:ext cx="8246851" cy="311874"/>
          </a:xfrm>
          <a:prstGeom prst="rect">
            <a:avLst/>
          </a:prstGeom>
        </p:spPr>
        <p:txBody>
          <a:bodyPr lIns="144000" rIns="144000">
            <a:normAutofit/>
          </a:bodyPr>
          <a:lstStyle>
            <a:lvl1pPr marL="0" indent="0">
              <a:buFontTx/>
              <a:buNone/>
              <a:defRPr sz="1400" b="1" i="0"/>
            </a:lvl1pPr>
          </a:lstStyle>
          <a:p>
            <a:pPr lvl="0"/>
            <a:r>
              <a:rPr lang="en-US"/>
              <a:t>Name</a:t>
            </a:r>
          </a:p>
        </p:txBody>
      </p:sp>
      <p:sp>
        <p:nvSpPr>
          <p:cNvPr id="21" name="Text Placeholder 2"/>
          <p:cNvSpPr>
            <a:spLocks noGrp="1"/>
          </p:cNvSpPr>
          <p:nvPr>
            <p:ph idx="13" hasCustomPrompt="1"/>
          </p:nvPr>
        </p:nvSpPr>
        <p:spPr bwMode="auto">
          <a:xfrm>
            <a:off x="441727" y="1433951"/>
            <a:ext cx="8239912" cy="358545"/>
          </a:xfrm>
          <a:prstGeom prst="rect">
            <a:avLst/>
          </a:prstGeom>
          <a:noFill/>
          <a:ln w="9525">
            <a:noFill/>
            <a:miter lim="800000"/>
          </a:ln>
        </p:spPr>
        <p:txBody>
          <a:bodyPr vert="horz" wrap="square" lIns="72000" tIns="45716" rIns="7200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r>
              <a:rPr lang="en-US"/>
              <a:t>Title</a:t>
            </a:r>
          </a:p>
        </p:txBody>
      </p:sp>
      <p:sp>
        <p:nvSpPr>
          <p:cNvPr id="22" name="Text Placeholder 2"/>
          <p:cNvSpPr>
            <a:spLocks noGrp="1"/>
          </p:cNvSpPr>
          <p:nvPr>
            <p:ph idx="16" hasCustomPrompt="1"/>
          </p:nvPr>
        </p:nvSpPr>
        <p:spPr bwMode="auto">
          <a:xfrm>
            <a:off x="808397" y="2915287"/>
            <a:ext cx="7879636" cy="26048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+00 (0)00 0000 0000</a:t>
            </a:r>
          </a:p>
        </p:txBody>
      </p:sp>
      <p:sp>
        <p:nvSpPr>
          <p:cNvPr id="23" name="Text Placeholder 2"/>
          <p:cNvSpPr>
            <a:spLocks noGrp="1"/>
          </p:cNvSpPr>
          <p:nvPr>
            <p:ph idx="17" hasCustomPrompt="1"/>
          </p:nvPr>
        </p:nvSpPr>
        <p:spPr bwMode="auto">
          <a:xfrm>
            <a:off x="441727" y="4060064"/>
            <a:ext cx="8239912" cy="288653"/>
          </a:xfrm>
          <a:prstGeom prst="rect">
            <a:avLst/>
          </a:prstGeom>
          <a:noFill/>
          <a:ln w="9525">
            <a:noFill/>
            <a:miter lim="800000"/>
          </a:ln>
        </p:spPr>
        <p:txBody>
          <a:bodyPr vert="horz" wrap="square" lIns="72000" tIns="45716" rIns="72000" bIns="45716" numCol="1" anchor="t" anchorCtr="0" compatLnSpc="1"/>
          <a:lstStyle>
            <a:lvl1pPr marL="74295" indent="0">
              <a:buNone/>
              <a:defRPr sz="1200" b="1" i="0">
                <a:solidFill>
                  <a:schemeClr val="accent1"/>
                </a:solidFill>
              </a:defRPr>
            </a:lvl1pPr>
            <a:lvl2pPr marL="272415" indent="0">
              <a:buNone/>
              <a:defRPr/>
            </a:lvl2pPr>
            <a:lvl3pPr marL="538480" indent="0">
              <a:buNone/>
              <a:defRPr/>
            </a:lvl3pPr>
            <a:lvl4pPr marL="822325" indent="0">
              <a:buNone/>
              <a:defRPr/>
            </a:lvl4pPr>
            <a:lvl5pPr marL="1038860" indent="0">
              <a:buNone/>
              <a:defRPr/>
            </a:lvl5pPr>
          </a:lstStyle>
          <a:p>
            <a:pPr lvl="0"/>
            <a:r>
              <a:rPr lang="en-US" dirty="0"/>
              <a:t>www.gs1.org</a:t>
            </a:r>
          </a:p>
        </p:txBody>
      </p:sp>
      <p:sp>
        <p:nvSpPr>
          <p:cNvPr id="24" name="Text Placeholder 2"/>
          <p:cNvSpPr>
            <a:spLocks noGrp="1"/>
          </p:cNvSpPr>
          <p:nvPr>
            <p:ph idx="19" hasCustomPrompt="1"/>
          </p:nvPr>
        </p:nvSpPr>
        <p:spPr bwMode="auto">
          <a:xfrm>
            <a:off x="808397" y="3671294"/>
            <a:ext cx="7879636" cy="25261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name@gs1.org</a:t>
            </a:r>
          </a:p>
        </p:txBody>
      </p:sp>
      <p:sp>
        <p:nvSpPr>
          <p:cNvPr id="27" name="Text Placeholder 2"/>
          <p:cNvSpPr>
            <a:spLocks noGrp="1"/>
          </p:cNvSpPr>
          <p:nvPr>
            <p:ph idx="22" hasCustomPrompt="1"/>
          </p:nvPr>
        </p:nvSpPr>
        <p:spPr bwMode="auto">
          <a:xfrm>
            <a:off x="441727" y="1781210"/>
            <a:ext cx="8239912" cy="1043127"/>
          </a:xfrm>
          <a:prstGeom prst="rect">
            <a:avLst/>
          </a:prstGeom>
          <a:noFill/>
          <a:ln w="9525">
            <a:noFill/>
            <a:miter lim="800000"/>
          </a:ln>
        </p:spPr>
        <p:txBody>
          <a:bodyPr vert="horz" wrap="square" lIns="72000" tIns="45716" rIns="72000" bIns="45716" numCol="1" anchor="t" anchorCtr="0" compatLnSpc="1"/>
          <a:lstStyle>
            <a:lvl1pPr marL="74295" indent="0">
              <a:buNone/>
              <a:defRPr sz="1200" b="0" baseline="0"/>
            </a:lvl1pPr>
            <a:lvl2pPr marL="272415" indent="0">
              <a:buNone/>
              <a:defRPr/>
            </a:lvl2pPr>
            <a:lvl3pPr marL="538480" indent="0">
              <a:buNone/>
              <a:defRPr/>
            </a:lvl3pPr>
            <a:lvl4pPr marL="822325" indent="0">
              <a:buNone/>
              <a:defRPr/>
            </a:lvl4pPr>
            <a:lvl5pPr marL="1038860" indent="0">
              <a:buNone/>
              <a:defRPr/>
            </a:lvl5pPr>
          </a:lstStyle>
          <a:p>
            <a:pPr lvl="0"/>
            <a:r>
              <a:rPr lang="en-US" dirty="0"/>
              <a:t>GS1 Address</a:t>
            </a:r>
          </a:p>
        </p:txBody>
      </p:sp>
      <p:sp>
        <p:nvSpPr>
          <p:cNvPr id="32" name="Text Placeholder 2"/>
          <p:cNvSpPr>
            <a:spLocks noGrp="1"/>
          </p:cNvSpPr>
          <p:nvPr>
            <p:ph idx="27" hasCustomPrompt="1"/>
          </p:nvPr>
        </p:nvSpPr>
        <p:spPr bwMode="auto">
          <a:xfrm>
            <a:off x="808397" y="3167088"/>
            <a:ext cx="7879636" cy="26048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+00 (0)00 0000 0000</a:t>
            </a:r>
          </a:p>
        </p:txBody>
      </p:sp>
      <p:sp>
        <p:nvSpPr>
          <p:cNvPr id="33" name="Text Placeholder 2"/>
          <p:cNvSpPr>
            <a:spLocks noGrp="1"/>
          </p:cNvSpPr>
          <p:nvPr>
            <p:ph idx="28" hasCustomPrompt="1"/>
          </p:nvPr>
        </p:nvSpPr>
        <p:spPr bwMode="auto">
          <a:xfrm>
            <a:off x="808397" y="3418889"/>
            <a:ext cx="7879636" cy="26048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+00 (0)00 0000 0000</a:t>
            </a:r>
          </a:p>
        </p:txBody>
      </p:sp>
      <p:sp>
        <p:nvSpPr>
          <p:cNvPr id="41" name="Text Placeholder 40"/>
          <p:cNvSpPr>
            <a:spLocks noGrp="1"/>
          </p:cNvSpPr>
          <p:nvPr>
            <p:ph type="body" sz="quarter" idx="33" hasCustomPrompt="1"/>
          </p:nvPr>
        </p:nvSpPr>
        <p:spPr>
          <a:xfrm>
            <a:off x="444146" y="2916793"/>
            <a:ext cx="291470" cy="265922"/>
          </a:xfrm>
          <a:prstGeom prst="rect">
            <a:avLst/>
          </a:prstGeom>
        </p:spPr>
        <p:txBody>
          <a:bodyPr vert="horz" lIns="72000" rIns="0"/>
          <a:lstStyle>
            <a:lvl1pPr marL="74295" indent="0" algn="l">
              <a:buNone/>
              <a:defRPr sz="1200" b="1" i="0"/>
            </a:lvl1pPr>
          </a:lstStyle>
          <a:p>
            <a:pPr lvl="0"/>
            <a:r>
              <a:rPr lang="en-US"/>
              <a:t>T</a:t>
            </a:r>
          </a:p>
        </p:txBody>
      </p:sp>
      <p:sp>
        <p:nvSpPr>
          <p:cNvPr id="42" name="Text Placeholder 40"/>
          <p:cNvSpPr>
            <a:spLocks noGrp="1"/>
          </p:cNvSpPr>
          <p:nvPr>
            <p:ph type="body" sz="quarter" idx="34" hasCustomPrompt="1"/>
          </p:nvPr>
        </p:nvSpPr>
        <p:spPr>
          <a:xfrm>
            <a:off x="444146" y="3166033"/>
            <a:ext cx="291470" cy="265922"/>
          </a:xfrm>
          <a:prstGeom prst="rect">
            <a:avLst/>
          </a:prstGeom>
        </p:spPr>
        <p:txBody>
          <a:bodyPr vert="horz" lIns="72000" rIns="0"/>
          <a:lstStyle>
            <a:lvl1pPr marL="74295" indent="0" algn="l">
              <a:buNone/>
              <a:defRPr sz="1200" b="1" i="0"/>
            </a:lvl1pPr>
          </a:lstStyle>
          <a:p>
            <a:pPr lvl="0"/>
            <a:r>
              <a:rPr lang="en-US"/>
              <a:t>D</a:t>
            </a:r>
          </a:p>
        </p:txBody>
      </p:sp>
      <p:sp>
        <p:nvSpPr>
          <p:cNvPr id="43" name="Text Placeholder 40"/>
          <p:cNvSpPr>
            <a:spLocks noGrp="1"/>
          </p:cNvSpPr>
          <p:nvPr>
            <p:ph type="body" sz="quarter" idx="35" hasCustomPrompt="1"/>
          </p:nvPr>
        </p:nvSpPr>
        <p:spPr>
          <a:xfrm>
            <a:off x="444146" y="3418450"/>
            <a:ext cx="291470" cy="265922"/>
          </a:xfrm>
          <a:prstGeom prst="rect">
            <a:avLst/>
          </a:prstGeom>
        </p:spPr>
        <p:txBody>
          <a:bodyPr vert="horz" lIns="72000" rIns="0"/>
          <a:lstStyle>
            <a:lvl1pPr marL="74295" indent="0" algn="l">
              <a:buNone/>
              <a:defRPr sz="1200" b="1" i="0"/>
            </a:lvl1pPr>
          </a:lstStyle>
          <a:p>
            <a:pPr lvl="0"/>
            <a:r>
              <a:rPr lang="en-US"/>
              <a:t>M</a:t>
            </a:r>
          </a:p>
        </p:txBody>
      </p:sp>
      <p:sp>
        <p:nvSpPr>
          <p:cNvPr id="44" name="Text Placeholder 40"/>
          <p:cNvSpPr>
            <a:spLocks noGrp="1"/>
          </p:cNvSpPr>
          <p:nvPr>
            <p:ph type="body" sz="quarter" idx="36" hasCustomPrompt="1"/>
          </p:nvPr>
        </p:nvSpPr>
        <p:spPr>
          <a:xfrm>
            <a:off x="444146" y="3671130"/>
            <a:ext cx="291470" cy="265922"/>
          </a:xfrm>
          <a:prstGeom prst="rect">
            <a:avLst/>
          </a:prstGeom>
        </p:spPr>
        <p:txBody>
          <a:bodyPr vert="horz" lIns="72000" rIns="0"/>
          <a:lstStyle>
            <a:lvl1pPr marL="74295" indent="0" algn="l">
              <a:buNone/>
              <a:defRPr sz="1200" b="1" i="0"/>
            </a:lvl1pPr>
          </a:lstStyle>
          <a:p>
            <a:pPr lvl="0"/>
            <a:r>
              <a:rPr lang="en-US"/>
              <a:t>E</a:t>
            </a:r>
          </a:p>
        </p:txBody>
      </p:sp>
    </p:spTree>
    <p:extLst>
      <p:ext uri="{BB962C8B-B14F-4D97-AF65-F5344CB8AC3E}">
        <p14:creationId xmlns:p14="http://schemas.microsoft.com/office/powerpoint/2010/main" val="31795070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rporate Visual">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578613" y="2147713"/>
            <a:ext cx="6473961" cy="545372"/>
          </a:xfrm>
          <a:prstGeom prst="rect">
            <a:avLst/>
          </a:prstGeom>
        </p:spPr>
        <p:txBody>
          <a:bodyPr lIns="0" tIns="0" rIns="0" bIns="0" anchor="t" anchorCtr="0"/>
          <a:lstStyle>
            <a:lvl1pPr algn="l">
              <a:defRPr sz="1800" b="0" i="0" cap="none" spc="90" baseline="0">
                <a:solidFill>
                  <a:srgbClr val="FFFFFF"/>
                </a:solidFill>
                <a:latin typeface="Verdana"/>
                <a:cs typeface="Verdana"/>
              </a:defRPr>
            </a:lvl1pPr>
          </a:lstStyle>
          <a:p>
            <a:r>
              <a:rPr lang="en-US" dirty="0"/>
              <a:t>Title of Presentation</a:t>
            </a:r>
            <a:br>
              <a:rPr lang="en-US" dirty="0"/>
            </a:br>
            <a:r>
              <a:rPr lang="en-US" dirty="0"/>
              <a:t>Second Line Title</a:t>
            </a:r>
          </a:p>
        </p:txBody>
      </p:sp>
      <p:sp>
        <p:nvSpPr>
          <p:cNvPr id="10" name="Text Placeholder 19"/>
          <p:cNvSpPr>
            <a:spLocks noGrp="1"/>
          </p:cNvSpPr>
          <p:nvPr>
            <p:ph type="body" sz="quarter" idx="11" hasCustomPrompt="1"/>
          </p:nvPr>
        </p:nvSpPr>
        <p:spPr>
          <a:xfrm>
            <a:off x="578619" y="2789595"/>
            <a:ext cx="647395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US" dirty="0"/>
              <a:t>Click to Add Subtitle</a:t>
            </a:r>
          </a:p>
        </p:txBody>
      </p:sp>
      <p:cxnSp>
        <p:nvCxnSpPr>
          <p:cNvPr id="11" name="Straight Connector 10"/>
          <p:cNvCxnSpPr/>
          <p:nvPr userDrawn="1"/>
        </p:nvCxnSpPr>
        <p:spPr>
          <a:xfrm>
            <a:off x="575017" y="3301488"/>
            <a:ext cx="6469241" cy="258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589667" y="3408321"/>
            <a:ext cx="6462906"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US" dirty="0"/>
              <a:t>Click to Add Presenter Name, Title, Company</a:t>
            </a:r>
          </a:p>
        </p:txBody>
      </p:sp>
      <p:sp>
        <p:nvSpPr>
          <p:cNvPr id="15" name="Text Placeholder 19"/>
          <p:cNvSpPr>
            <a:spLocks noGrp="1"/>
          </p:cNvSpPr>
          <p:nvPr>
            <p:ph type="body" sz="quarter" idx="14" hasCustomPrompt="1"/>
          </p:nvPr>
        </p:nvSpPr>
        <p:spPr>
          <a:xfrm>
            <a:off x="589650" y="3833759"/>
            <a:ext cx="6462925"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US" dirty="0"/>
              <a:t>Click to Add Date</a:t>
            </a:r>
          </a:p>
        </p:txBody>
      </p:sp>
    </p:spTree>
    <p:extLst>
      <p:ext uri="{BB962C8B-B14F-4D97-AF65-F5344CB8AC3E}">
        <p14:creationId xmlns:p14="http://schemas.microsoft.com/office/powerpoint/2010/main" val="25318097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lour Block">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4" name="Title 2"/>
          <p:cNvSpPr>
            <a:spLocks noGrp="1"/>
          </p:cNvSpPr>
          <p:nvPr>
            <p:ph type="title" hasCustomPrompt="1"/>
          </p:nvPr>
        </p:nvSpPr>
        <p:spPr>
          <a:xfrm>
            <a:off x="578613" y="2147713"/>
            <a:ext cx="7983283" cy="545372"/>
          </a:xfrm>
          <a:prstGeom prst="rect">
            <a:avLst/>
          </a:prstGeom>
        </p:spPr>
        <p:txBody>
          <a:bodyPr lIns="0" tIns="0" rIns="0" bIns="0" anchor="t" anchorCtr="0"/>
          <a:lstStyle>
            <a:lvl1pPr algn="l">
              <a:defRPr sz="1800" b="0" i="0" cap="none" spc="90" baseline="0">
                <a:solidFill>
                  <a:srgbClr val="FFFFFF"/>
                </a:solidFill>
                <a:latin typeface="Verdana"/>
                <a:cs typeface="Verdana"/>
              </a:defRPr>
            </a:lvl1pPr>
          </a:lstStyle>
          <a:p>
            <a:r>
              <a:rPr lang="en-US" dirty="0"/>
              <a:t>Title of Presentation</a:t>
            </a:r>
            <a:br>
              <a:rPr lang="en-US" dirty="0"/>
            </a:br>
            <a:r>
              <a:rPr lang="en-US" dirty="0"/>
              <a:t>Second Line Title</a:t>
            </a:r>
          </a:p>
        </p:txBody>
      </p:sp>
      <p:sp>
        <p:nvSpPr>
          <p:cNvPr id="15" name="Text Placeholder 19"/>
          <p:cNvSpPr>
            <a:spLocks noGrp="1"/>
          </p:cNvSpPr>
          <p:nvPr>
            <p:ph type="body" sz="quarter" idx="11" hasCustomPrompt="1"/>
          </p:nvPr>
        </p:nvSpPr>
        <p:spPr>
          <a:xfrm>
            <a:off x="578619" y="2789595"/>
            <a:ext cx="798327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US" dirty="0"/>
              <a:t>Click to Add Subtitle</a:t>
            </a:r>
          </a:p>
        </p:txBody>
      </p:sp>
      <p:cxnSp>
        <p:nvCxnSpPr>
          <p:cNvPr id="20" name="Straight Connector 19"/>
          <p:cNvCxnSpPr/>
          <p:nvPr userDrawn="1"/>
        </p:nvCxnSpPr>
        <p:spPr>
          <a:xfrm>
            <a:off x="575017" y="3301488"/>
            <a:ext cx="7977462" cy="3872"/>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19"/>
          <p:cNvSpPr>
            <a:spLocks noGrp="1"/>
          </p:cNvSpPr>
          <p:nvPr>
            <p:ph type="body" sz="quarter" idx="12" hasCustomPrompt="1"/>
          </p:nvPr>
        </p:nvSpPr>
        <p:spPr>
          <a:xfrm>
            <a:off x="589667" y="3408321"/>
            <a:ext cx="7969650"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US" dirty="0"/>
              <a:t>Click to Add Presenter Name, Title, Company</a:t>
            </a:r>
          </a:p>
        </p:txBody>
      </p:sp>
      <p:sp>
        <p:nvSpPr>
          <p:cNvPr id="22" name="Text Placeholder 19"/>
          <p:cNvSpPr>
            <a:spLocks noGrp="1"/>
          </p:cNvSpPr>
          <p:nvPr>
            <p:ph type="body" sz="quarter" idx="14" hasCustomPrompt="1"/>
          </p:nvPr>
        </p:nvSpPr>
        <p:spPr>
          <a:xfrm>
            <a:off x="589648" y="3833759"/>
            <a:ext cx="7969674"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US" dirty="0"/>
              <a:t>Click to Add Date</a:t>
            </a:r>
          </a:p>
        </p:txBody>
      </p:sp>
    </p:spTree>
    <p:extLst>
      <p:ext uri="{BB962C8B-B14F-4D97-AF65-F5344CB8AC3E}">
        <p14:creationId xmlns:p14="http://schemas.microsoft.com/office/powerpoint/2010/main" val="20460003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Title</a:t>
            </a:r>
            <a:endParaRPr lang="en-US"/>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1906330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Title</a:t>
            </a:r>
            <a:endParaRPr lang="en-US"/>
          </a:p>
        </p:txBody>
      </p:sp>
      <p:sp>
        <p:nvSpPr>
          <p:cNvPr id="8" name="Text Placeholder 2"/>
          <p:cNvSpPr>
            <a:spLocks noGrp="1"/>
          </p:cNvSpPr>
          <p:nvPr>
            <p:ph idx="11" hasCustomPrompt="1"/>
          </p:nvPr>
        </p:nvSpPr>
        <p:spPr bwMode="auto">
          <a:xfrm>
            <a:off x="447722" y="1091410"/>
            <a:ext cx="8241707" cy="3312086"/>
          </a:xfrm>
          <a:prstGeom prst="rect">
            <a:avLst/>
          </a:prstGeom>
          <a:noFill/>
          <a:ln w="9525">
            <a:noFill/>
            <a:miter lim="800000"/>
          </a:ln>
        </p:spPr>
        <p:txBody>
          <a:bodyPr vert="horz" wrap="square" lIns="91431" tIns="45716" rIns="91431" bIns="45716" numCol="1" anchor="t" anchorCtr="0" compatLnSpc="1"/>
          <a:lstStyle>
            <a:lvl1pPr>
              <a:defRPr sz="1500"/>
            </a:lvl1pPr>
            <a:lvl2pPr>
              <a:defRPr sz="1500"/>
            </a:lvl2pPr>
            <a:lvl3pPr>
              <a:defRPr sz="1500"/>
            </a:lvl3pPr>
            <a:lvl4pPr>
              <a:defRPr sz="1500"/>
            </a:lvl4pPr>
            <a:lvl5pP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328929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373561"/>
          </a:xfrm>
          <a:prstGeom prst="rect">
            <a:avLst/>
          </a:prstGeom>
        </p:spPr>
        <p:txBody>
          <a:bodyPr>
            <a:noAutofit/>
          </a:bodyPr>
          <a:lstStyle>
            <a:lvl1pPr marL="0" indent="0">
              <a:buFontTx/>
              <a:buNone/>
              <a:defRPr sz="1800" b="1" i="0"/>
            </a:lvl1pPr>
          </a:lstStyle>
          <a:p>
            <a:pPr lvl="0"/>
            <a:r>
              <a:rPr lang="en-US"/>
              <a:t>Click to edit heading</a:t>
            </a:r>
          </a:p>
        </p:txBody>
      </p:sp>
      <p:sp>
        <p:nvSpPr>
          <p:cNvPr id="4" name="Title 3"/>
          <p:cNvSpPr>
            <a:spLocks noGrp="1"/>
          </p:cNvSpPr>
          <p:nvPr>
            <p:ph type="title" hasCustomPrompt="1"/>
          </p:nvPr>
        </p:nvSpPr>
        <p:spPr/>
        <p:txBody>
          <a:bodyPr/>
          <a:lstStyle/>
          <a:p>
            <a:r>
              <a:rPr lang="en-US" dirty="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ext Placeholder 2"/>
          <p:cNvSpPr>
            <a:spLocks noGrp="1"/>
          </p:cNvSpPr>
          <p:nvPr>
            <p:ph idx="15" hasCustomPrompt="1"/>
          </p:nvPr>
        </p:nvSpPr>
        <p:spPr bwMode="auto">
          <a:xfrm>
            <a:off x="447722" y="1555060"/>
            <a:ext cx="8241707" cy="2848436"/>
          </a:xfrm>
          <a:prstGeom prst="rect">
            <a:avLst/>
          </a:prstGeom>
          <a:noFill/>
          <a:ln w="9525">
            <a:noFill/>
            <a:miter lim="800000"/>
          </a:ln>
        </p:spPr>
        <p:txBody>
          <a:bodyPr vert="horz" wrap="square" lIns="91431" tIns="45716" rIns="91431" bIns="45716" numCol="1" anchor="t" anchorCtr="0" compatLnSpc="1"/>
          <a:lstStyle>
            <a:lvl1pPr>
              <a:defRPr sz="1500"/>
            </a:lvl1pPr>
            <a:lvl2pPr>
              <a:defRPr sz="1500"/>
            </a:lvl2pPr>
            <a:lvl3pPr>
              <a:defRPr sz="1500"/>
            </a:lvl3pPr>
            <a:lvl4pPr>
              <a:defRPr sz="1500"/>
            </a:lvl4pPr>
            <a:lvl5pP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31412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1"/>
            <a:ext cx="8246492" cy="650378"/>
          </a:xfrm>
          <a:prstGeom prst="rect">
            <a:avLst/>
          </a:prstGeom>
        </p:spPr>
        <p:txBody>
          <a:bodyPr>
            <a:noAutofit/>
          </a:bodyPr>
          <a:lstStyle>
            <a:lvl1pPr marL="0" indent="0">
              <a:buFontTx/>
              <a:buNone/>
              <a:defRPr sz="1800" b="1" i="0">
                <a:solidFill>
                  <a:schemeClr val="accent1"/>
                </a:solidFill>
              </a:defRPr>
            </a:lvl1pPr>
          </a:lstStyle>
          <a:p>
            <a:pPr lvl="0"/>
            <a:r>
              <a:rPr lang="en-US"/>
              <a:t>Click to edit text. Main idea, quote, or phrase two lines and under may go in this text box. </a:t>
            </a:r>
          </a:p>
        </p:txBody>
      </p:sp>
      <p:sp>
        <p:nvSpPr>
          <p:cNvPr id="4" name="Title 3"/>
          <p:cNvSpPr>
            <a:spLocks noGrp="1"/>
          </p:cNvSpPr>
          <p:nvPr>
            <p:ph type="title" hasCustomPrompt="1"/>
          </p:nvPr>
        </p:nvSpPr>
        <p:spPr/>
        <p:txBody>
          <a:bodyPr/>
          <a:lstStyle/>
          <a:p>
            <a:r>
              <a:rPr lang="en-US" dirty="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ext Placeholder 2"/>
          <p:cNvSpPr>
            <a:spLocks noGrp="1"/>
          </p:cNvSpPr>
          <p:nvPr>
            <p:ph idx="15" hasCustomPrompt="1"/>
          </p:nvPr>
        </p:nvSpPr>
        <p:spPr bwMode="auto">
          <a:xfrm>
            <a:off x="447722" y="1833518"/>
            <a:ext cx="8241707" cy="2569977"/>
          </a:xfrm>
          <a:prstGeom prst="rect">
            <a:avLst/>
          </a:prstGeom>
          <a:noFill/>
          <a:ln w="9525">
            <a:noFill/>
            <a:miter lim="800000"/>
          </a:ln>
        </p:spPr>
        <p:txBody>
          <a:bodyPr vert="horz" wrap="square" lIns="91431" tIns="45716" rIns="91431" bIns="45716" numCol="1" anchor="t" anchorCtr="0" compatLnSpc="1"/>
          <a:lstStyle>
            <a:lvl1pPr>
              <a:defRPr sz="1500"/>
            </a:lvl1pPr>
            <a:lvl2pPr>
              <a:defRPr sz="1500"/>
            </a:lvl2pPr>
            <a:lvl3pPr>
              <a:defRPr sz="1500"/>
            </a:lvl3pPr>
            <a:lvl4pPr>
              <a:defRPr sz="1500"/>
            </a:lvl4pPr>
            <a:lvl5pP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2338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Line Introduction 2">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1"/>
            <a:ext cx="8246492" cy="870872"/>
          </a:xfrm>
          <a:prstGeom prst="rect">
            <a:avLst/>
          </a:prstGeom>
        </p:spPr>
        <p:txBody>
          <a:bodyPr>
            <a:noAutofit/>
          </a:bodyPr>
          <a:lstStyle>
            <a:lvl1pPr marL="0" marR="0" indent="0" algn="l" defTabSz="456565" rtl="0" eaLnBrk="1" fontAlgn="base" latinLnBrk="0" hangingPunct="1">
              <a:spcBef>
                <a:spcPct val="20000"/>
              </a:spcBef>
              <a:spcAft>
                <a:spcPct val="0"/>
              </a:spcAft>
              <a:buClr>
                <a:schemeClr val="accent1"/>
              </a:buClr>
              <a:buSzTx/>
              <a:buFontTx/>
              <a:buNone/>
              <a:defRPr sz="1800" b="1" i="0">
                <a:solidFill>
                  <a:schemeClr val="accent1"/>
                </a:solidFill>
              </a:defRPr>
            </a:lvl1pPr>
          </a:lstStyle>
          <a:p>
            <a:pPr marL="0" marR="0" lvl="0" indent="0" algn="l" defTabSz="456565" rtl="0" eaLnBrk="1" fontAlgn="base" latinLnBrk="0" hangingPunct="1">
              <a:spcBef>
                <a:spcPct val="20000"/>
              </a:spcBef>
              <a:spcAft>
                <a:spcPct val="0"/>
              </a:spcAft>
              <a:buClr>
                <a:schemeClr val="accent1"/>
              </a:buClr>
              <a:buSzTx/>
              <a:buFontTx/>
              <a:buNone/>
              <a:defRPr/>
            </a:pPr>
            <a:r>
              <a:rPr lang="en-US"/>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a:lstStyle/>
          <a:p>
            <a:r>
              <a:rPr lang="en-US" dirty="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ext Placeholder 2"/>
          <p:cNvSpPr>
            <a:spLocks noGrp="1"/>
          </p:cNvSpPr>
          <p:nvPr>
            <p:ph idx="15" hasCustomPrompt="1"/>
          </p:nvPr>
        </p:nvSpPr>
        <p:spPr bwMode="auto">
          <a:xfrm>
            <a:off x="447722" y="2057402"/>
            <a:ext cx="8241707" cy="2346094"/>
          </a:xfrm>
          <a:prstGeom prst="rect">
            <a:avLst/>
          </a:prstGeom>
          <a:noFill/>
          <a:ln w="9525">
            <a:noFill/>
            <a:miter lim="800000"/>
          </a:ln>
        </p:spPr>
        <p:txBody>
          <a:bodyPr vert="horz" wrap="square" lIns="91431" tIns="45716" rIns="91431" bIns="45716" numCol="1" anchor="t" anchorCtr="0" compatLnSpc="1"/>
          <a:lstStyle>
            <a:lvl1pPr>
              <a:defRPr sz="1500"/>
            </a:lvl1pPr>
            <a:lvl2pPr>
              <a:defRPr sz="1500"/>
            </a:lvl2pPr>
            <a:lvl3pPr>
              <a:defRPr sz="1500"/>
            </a:lvl3pPr>
            <a:lvl4pPr>
              <a:defRPr sz="1500"/>
            </a:lvl4pPr>
            <a:lvl5pP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81248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16" name="Text Placeholder 5"/>
          <p:cNvSpPr>
            <a:spLocks noGrp="1"/>
          </p:cNvSpPr>
          <p:nvPr>
            <p:ph type="body" sz="quarter" idx="15" hasCustomPrompt="1"/>
          </p:nvPr>
        </p:nvSpPr>
        <p:spPr>
          <a:xfrm>
            <a:off x="454997" y="1091572"/>
            <a:ext cx="3917637"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8" name="Text Placeholder 12"/>
          <p:cNvSpPr>
            <a:spLocks noGrp="1"/>
          </p:cNvSpPr>
          <p:nvPr>
            <p:ph type="body" sz="quarter" idx="17" hasCustomPrompt="1"/>
          </p:nvPr>
        </p:nvSpPr>
        <p:spPr>
          <a:xfrm>
            <a:off x="455721" y="1674817"/>
            <a:ext cx="3916035" cy="2728908"/>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1" name="Text Placeholder 5"/>
          <p:cNvSpPr>
            <a:spLocks noGrp="1"/>
          </p:cNvSpPr>
          <p:nvPr>
            <p:ph type="body" sz="quarter" idx="19" hasCustomPrompt="1"/>
          </p:nvPr>
        </p:nvSpPr>
        <p:spPr>
          <a:xfrm>
            <a:off x="4772025" y="1091572"/>
            <a:ext cx="3918272"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2" name="Text Placeholder 12"/>
          <p:cNvSpPr>
            <a:spLocks noGrp="1"/>
          </p:cNvSpPr>
          <p:nvPr>
            <p:ph type="body" sz="quarter" idx="20" hasCustomPrompt="1"/>
          </p:nvPr>
        </p:nvSpPr>
        <p:spPr>
          <a:xfrm>
            <a:off x="4773386" y="1674817"/>
            <a:ext cx="3916035" cy="2728908"/>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4"/>
          <p:cNvSpPr>
            <a:spLocks noGrp="1"/>
          </p:cNvSpPr>
          <p:nvPr>
            <p:ph type="sldNum" sz="quarter" idx="14"/>
          </p:nvPr>
        </p:nvSpPr>
        <p:spPr>
          <a:xfrm>
            <a:off x="8447487" y="4759631"/>
            <a:ext cx="247535" cy="150195"/>
          </a:xfrm>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2884000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1"/>
            <a:ext cx="8246492" cy="650378"/>
          </a:xfrm>
          <a:prstGeom prst="rect">
            <a:avLst/>
          </a:prstGeom>
        </p:spPr>
        <p:txBody>
          <a:bodyPr>
            <a:noAutofit/>
          </a:bodyPr>
          <a:lstStyle>
            <a:lvl1pPr marL="0" indent="0">
              <a:buFontTx/>
              <a:buNone/>
              <a:defRPr sz="1800" b="1" i="0">
                <a:solidFill>
                  <a:schemeClr val="accent1"/>
                </a:solidFill>
              </a:defRPr>
            </a:lvl1pPr>
          </a:lstStyle>
          <a:p>
            <a:pPr lvl="0"/>
            <a:r>
              <a:rPr lang="en-US"/>
              <a:t>Click to edit text. Main idea, quote, or phrase two lines and under may go in this text box. </a:t>
            </a:r>
          </a:p>
        </p:txBody>
      </p:sp>
      <p:sp>
        <p:nvSpPr>
          <p:cNvPr id="4" name="Title 3"/>
          <p:cNvSpPr>
            <a:spLocks noGrp="1"/>
          </p:cNvSpPr>
          <p:nvPr>
            <p:ph type="title" hasCustomPrompt="1"/>
          </p:nvPr>
        </p:nvSpPr>
        <p:spPr/>
        <p:txBody>
          <a:bodyPr/>
          <a:lstStyle>
            <a:lvl1pPr>
              <a:defRPr>
                <a:latin typeface="微软雅黑" panose="020B0503020204020204" pitchFamily="34" charset="-122"/>
                <a:ea typeface="微软雅黑" panose="020B0503020204020204" pitchFamily="34" charset="-122"/>
              </a:defRPr>
            </a:lvl1pPr>
          </a:lstStyle>
          <a:p>
            <a:r>
              <a:rPr lang="en-US" dirty="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t>‹#›</a:t>
            </a:fld>
            <a:endParaRPr lang="en-US" dirty="0"/>
          </a:p>
        </p:txBody>
      </p:sp>
      <p:sp>
        <p:nvSpPr>
          <p:cNvPr id="7" name="Text Placeholder 2"/>
          <p:cNvSpPr>
            <a:spLocks noGrp="1"/>
          </p:cNvSpPr>
          <p:nvPr>
            <p:ph idx="15" hasCustomPrompt="1"/>
          </p:nvPr>
        </p:nvSpPr>
        <p:spPr bwMode="auto">
          <a:xfrm>
            <a:off x="447722" y="1833518"/>
            <a:ext cx="8241707" cy="2569977"/>
          </a:xfrm>
          <a:prstGeom prst="rect">
            <a:avLst/>
          </a:prstGeom>
          <a:noFill/>
          <a:ln w="9525">
            <a:noFill/>
            <a:miter lim="800000"/>
          </a:ln>
        </p:spPr>
        <p:txBody>
          <a:bodyPr vert="horz" wrap="square" lIns="91431" tIns="45716" rIns="91431" bIns="45716" numCol="1" anchor="t" anchorCtr="0" compatLnSpc="1"/>
          <a:lstStyle>
            <a:lvl1pPr>
              <a:defRPr sz="1500"/>
            </a:lvl1pPr>
            <a:lvl2pPr>
              <a:defRPr sz="1500"/>
            </a:lvl2pPr>
            <a:lvl3pPr>
              <a:defRPr sz="1500"/>
            </a:lvl3pPr>
            <a:lvl4pPr>
              <a:defRPr sz="1500"/>
            </a:lvl4pPr>
            <a:lvl5pP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16" name="Text Placeholder 5"/>
          <p:cNvSpPr>
            <a:spLocks noGrp="1"/>
          </p:cNvSpPr>
          <p:nvPr>
            <p:ph type="body" sz="quarter" idx="15" hasCustomPrompt="1"/>
          </p:nvPr>
        </p:nvSpPr>
        <p:spPr>
          <a:xfrm>
            <a:off x="447736" y="1091572"/>
            <a:ext cx="2511364" cy="553158"/>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18" name="Text Placeholder 12"/>
          <p:cNvSpPr>
            <a:spLocks noGrp="1"/>
          </p:cNvSpPr>
          <p:nvPr>
            <p:ph type="body" sz="quarter" idx="17" hasCustomPrompt="1"/>
          </p:nvPr>
        </p:nvSpPr>
        <p:spPr>
          <a:xfrm>
            <a:off x="447738" y="1685519"/>
            <a:ext cx="2510617" cy="2719125"/>
          </a:xfrm>
          <a:prstGeom prst="rect">
            <a:avLst/>
          </a:prstGeom>
        </p:spPr>
        <p:txBody>
          <a:bodyPr>
            <a:noAutofit/>
          </a:bodyPr>
          <a:lstStyle>
            <a:lvl1pPr>
              <a:buClr>
                <a:schemeClr val="accent1"/>
              </a:buClr>
              <a:defRPr sz="11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1" name="Text Placeholder 5"/>
          <p:cNvSpPr>
            <a:spLocks noGrp="1"/>
          </p:cNvSpPr>
          <p:nvPr>
            <p:ph type="body" sz="quarter" idx="23" hasCustomPrompt="1"/>
          </p:nvPr>
        </p:nvSpPr>
        <p:spPr>
          <a:xfrm>
            <a:off x="3272504" y="1091572"/>
            <a:ext cx="2511364" cy="553158"/>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14" name="Text Placeholder 12"/>
          <p:cNvSpPr>
            <a:spLocks noGrp="1"/>
          </p:cNvSpPr>
          <p:nvPr>
            <p:ph type="body" sz="quarter" idx="24" hasCustomPrompt="1"/>
          </p:nvPr>
        </p:nvSpPr>
        <p:spPr>
          <a:xfrm>
            <a:off x="3272880" y="1685519"/>
            <a:ext cx="2510617" cy="2719125"/>
          </a:xfrm>
          <a:prstGeom prst="rect">
            <a:avLst/>
          </a:prstGeom>
        </p:spPr>
        <p:txBody>
          <a:bodyPr>
            <a:noAutofit/>
          </a:bodyPr>
          <a:lstStyle>
            <a:lvl1pPr>
              <a:buClr>
                <a:schemeClr val="accent1"/>
              </a:buClr>
              <a:defRPr sz="11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5"/>
          <p:cNvSpPr>
            <a:spLocks noGrp="1"/>
          </p:cNvSpPr>
          <p:nvPr>
            <p:ph type="body" sz="quarter" idx="25" hasCustomPrompt="1"/>
          </p:nvPr>
        </p:nvSpPr>
        <p:spPr>
          <a:xfrm>
            <a:off x="6177676" y="1091572"/>
            <a:ext cx="2511364" cy="553158"/>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20" name="Text Placeholder 12"/>
          <p:cNvSpPr>
            <a:spLocks noGrp="1"/>
          </p:cNvSpPr>
          <p:nvPr>
            <p:ph type="body" sz="quarter" idx="26" hasCustomPrompt="1"/>
          </p:nvPr>
        </p:nvSpPr>
        <p:spPr>
          <a:xfrm>
            <a:off x="6178052" y="1685519"/>
            <a:ext cx="2510617" cy="2719125"/>
          </a:xfrm>
          <a:prstGeom prst="rect">
            <a:avLst/>
          </a:prstGeom>
        </p:spPr>
        <p:txBody>
          <a:bodyPr>
            <a:noAutofit/>
          </a:bodyPr>
          <a:lstStyle>
            <a:lvl1pPr>
              <a:buClr>
                <a:schemeClr val="accent1"/>
              </a:buClr>
              <a:defRPr sz="11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96680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0"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9" hasCustomPrompt="1"/>
          </p:nvPr>
        </p:nvSpPr>
        <p:spPr>
          <a:xfrm>
            <a:off x="4625011" y="1232302"/>
            <a:ext cx="4063787" cy="546541"/>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3" name="Picture Placeholder 4"/>
          <p:cNvSpPr>
            <a:spLocks noGrp="1"/>
          </p:cNvSpPr>
          <p:nvPr>
            <p:ph type="pic" sz="quarter" idx="14" hasCustomPrompt="1"/>
          </p:nvPr>
        </p:nvSpPr>
        <p:spPr>
          <a:xfrm>
            <a:off x="447675" y="1231200"/>
            <a:ext cx="3892250" cy="3049448"/>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Tree>
    <p:extLst>
      <p:ext uri="{BB962C8B-B14F-4D97-AF65-F5344CB8AC3E}">
        <p14:creationId xmlns:p14="http://schemas.microsoft.com/office/powerpoint/2010/main" val="38336227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8" name="Text Placeholder 5"/>
          <p:cNvSpPr>
            <a:spLocks noGrp="1"/>
          </p:cNvSpPr>
          <p:nvPr>
            <p:ph type="body" sz="quarter" idx="19" hasCustomPrompt="1"/>
          </p:nvPr>
        </p:nvSpPr>
        <p:spPr>
          <a:xfrm>
            <a:off x="4625011" y="1232302"/>
            <a:ext cx="4063787" cy="546541"/>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9"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p:cNvSpPr>
          <p:nvPr>
            <p:ph type="pic" sz="quarter" idx="14" hasCustomPrompt="1"/>
          </p:nvPr>
        </p:nvSpPr>
        <p:spPr>
          <a:xfrm>
            <a:off x="447675" y="1231200"/>
            <a:ext cx="3892250" cy="2258995"/>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4" name="Rectangle 3"/>
          <p:cNvSpPr/>
          <p:nvPr userDrawn="1"/>
        </p:nvSpPr>
        <p:spPr>
          <a:xfrm>
            <a:off x="447677"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nSpc>
                <a:spcPct val="110000"/>
              </a:lnSpc>
              <a:defRPr/>
            </a:pPr>
            <a:r>
              <a:rPr lang="en-US" sz="900" i="1" dirty="0">
                <a:solidFill>
                  <a:prstClr val="white"/>
                </a:solidFill>
              </a:rPr>
              <a:t>Caption or credit for a photo could be put in this space. You may adjust the height of this box to accommodate more or less text. Suggested number of lines of text is no less than two and no more than five.</a:t>
            </a:r>
          </a:p>
          <a:p>
            <a:pPr>
              <a:lnSpc>
                <a:spcPct val="110000"/>
              </a:lnSpc>
              <a:defRPr/>
            </a:pPr>
            <a:endParaRPr lang="en-US" sz="900" i="1" dirty="0">
              <a:solidFill>
                <a:prstClr val="white"/>
              </a:solidFill>
            </a:endParaRPr>
          </a:p>
          <a:p>
            <a:pPr>
              <a:lnSpc>
                <a:spcPct val="110000"/>
              </a:lnSpc>
              <a:defRPr/>
            </a:pPr>
            <a:endParaRPr lang="en-US" sz="900" i="1" dirty="0">
              <a:solidFill>
                <a:prstClr val="white"/>
              </a:solidFill>
            </a:endParaRPr>
          </a:p>
          <a:p>
            <a:pPr>
              <a:lnSpc>
                <a:spcPct val="110000"/>
              </a:lnSpc>
            </a:pPr>
            <a:endParaRPr lang="en-US" sz="900" i="1" dirty="0">
              <a:solidFill>
                <a:prstClr val="white"/>
              </a:solidFill>
            </a:endParaRPr>
          </a:p>
        </p:txBody>
      </p:sp>
    </p:spTree>
    <p:extLst>
      <p:ext uri="{BB962C8B-B14F-4D97-AF65-F5344CB8AC3E}">
        <p14:creationId xmlns:p14="http://schemas.microsoft.com/office/powerpoint/2010/main" val="38095794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06" y="1225685"/>
            <a:ext cx="4063787"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9" name="Text Placeholder 12"/>
          <p:cNvSpPr>
            <a:spLocks noGrp="1"/>
          </p:cNvSpPr>
          <p:nvPr>
            <p:ph type="body" sz="quarter" idx="20" hasCustomPrompt="1"/>
          </p:nvPr>
        </p:nvSpPr>
        <p:spPr>
          <a:xfrm>
            <a:off x="453058" y="1814426"/>
            <a:ext cx="4059706" cy="2469195"/>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3" name="Picture Placeholder 4"/>
          <p:cNvSpPr>
            <a:spLocks noGrp="1"/>
          </p:cNvSpPr>
          <p:nvPr>
            <p:ph type="pic" sz="quarter" idx="14" hasCustomPrompt="1"/>
          </p:nvPr>
        </p:nvSpPr>
        <p:spPr>
          <a:xfrm>
            <a:off x="4795557" y="1231200"/>
            <a:ext cx="3892250" cy="3049448"/>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Tree>
    <p:extLst>
      <p:ext uri="{BB962C8B-B14F-4D97-AF65-F5344CB8AC3E}">
        <p14:creationId xmlns:p14="http://schemas.microsoft.com/office/powerpoint/2010/main" val="1518742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6" name="Text Placeholder 5"/>
          <p:cNvSpPr>
            <a:spLocks noGrp="1"/>
          </p:cNvSpPr>
          <p:nvPr>
            <p:ph type="body" sz="quarter" idx="19" hasCustomPrompt="1"/>
          </p:nvPr>
        </p:nvSpPr>
        <p:spPr>
          <a:xfrm>
            <a:off x="451706" y="1225685"/>
            <a:ext cx="4063787"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7" name="Text Placeholder 12"/>
          <p:cNvSpPr>
            <a:spLocks noGrp="1"/>
          </p:cNvSpPr>
          <p:nvPr>
            <p:ph type="body" sz="quarter" idx="20" hasCustomPrompt="1"/>
          </p:nvPr>
        </p:nvSpPr>
        <p:spPr>
          <a:xfrm>
            <a:off x="453058" y="1814426"/>
            <a:ext cx="4059706" cy="2469195"/>
          </a:xfrm>
          <a:prstGeom prst="rect">
            <a:avLst/>
          </a:prstGeom>
        </p:spPr>
        <p:txBody>
          <a:bodyPr>
            <a:noAutofit/>
          </a:bodyPr>
          <a:lstStyle>
            <a:lvl1pPr>
              <a:buClr>
                <a:schemeClr val="accent1"/>
              </a:buClr>
              <a:defRPr sz="1300"/>
            </a:lvl1pPr>
            <a:lvl2pPr>
              <a:buClr>
                <a:schemeClr val="accent1"/>
              </a:buClr>
              <a:defRPr sz="1300"/>
            </a:lvl2pPr>
            <a:lvl3pPr>
              <a:buClr>
                <a:schemeClr val="accent1"/>
              </a:buClr>
              <a:defRPr sz="1300"/>
            </a:lvl3pPr>
            <a:lvl4pPr>
              <a:buClr>
                <a:schemeClr val="accent1"/>
              </a:buClr>
              <a:defRPr sz="1300"/>
            </a:lvl4pPr>
            <a:lvl5pPr>
              <a:buClr>
                <a:schemeClr val="accent1"/>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3" name="Picture Placeholder 4"/>
          <p:cNvSpPr>
            <a:spLocks noGrp="1"/>
          </p:cNvSpPr>
          <p:nvPr>
            <p:ph type="pic" sz="quarter" idx="14" hasCustomPrompt="1"/>
          </p:nvPr>
        </p:nvSpPr>
        <p:spPr>
          <a:xfrm>
            <a:off x="4795557" y="1231200"/>
            <a:ext cx="3892250" cy="2258995"/>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24" name="Rectangle 23"/>
          <p:cNvSpPr/>
          <p:nvPr userDrawn="1"/>
        </p:nvSpPr>
        <p:spPr>
          <a:xfrm>
            <a:off x="4795559"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nSpc>
                <a:spcPct val="110000"/>
              </a:lnSpc>
              <a:defRPr/>
            </a:pPr>
            <a:r>
              <a:rPr lang="en-US" sz="900" i="1" dirty="0">
                <a:solidFill>
                  <a:prstClr val="white"/>
                </a:solidFill>
              </a:rPr>
              <a:t>Caption or credit for a photo could be put in this space. You may adjust the height of this box to accommodate more or less text. Suggested number of lines of text is no less than two and no more than five.</a:t>
            </a:r>
          </a:p>
          <a:p>
            <a:pPr>
              <a:lnSpc>
                <a:spcPct val="110000"/>
              </a:lnSpc>
              <a:defRPr/>
            </a:pPr>
            <a:endParaRPr lang="en-US" sz="900" i="1" dirty="0">
              <a:solidFill>
                <a:prstClr val="white"/>
              </a:solidFill>
            </a:endParaRPr>
          </a:p>
          <a:p>
            <a:pPr>
              <a:lnSpc>
                <a:spcPct val="110000"/>
              </a:lnSpc>
              <a:defRPr/>
            </a:pPr>
            <a:endParaRPr lang="en-US" sz="900" i="1" dirty="0">
              <a:solidFill>
                <a:prstClr val="white"/>
              </a:solidFill>
            </a:endParaRPr>
          </a:p>
          <a:p>
            <a:pPr>
              <a:lnSpc>
                <a:spcPct val="110000"/>
              </a:lnSpc>
            </a:pPr>
            <a:endParaRPr lang="en-US" sz="900" i="1" dirty="0">
              <a:solidFill>
                <a:prstClr val="white"/>
              </a:solidFill>
            </a:endParaRPr>
          </a:p>
        </p:txBody>
      </p:sp>
    </p:spTree>
    <p:extLst>
      <p:ext uri="{BB962C8B-B14F-4D97-AF65-F5344CB8AC3E}">
        <p14:creationId xmlns:p14="http://schemas.microsoft.com/office/powerpoint/2010/main" val="29239979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16" name="Picture Placeholder 4"/>
          <p:cNvSpPr>
            <a:spLocks noGrp="1"/>
          </p:cNvSpPr>
          <p:nvPr>
            <p:ph type="pic" sz="quarter" idx="14" hasCustomPrompt="1"/>
          </p:nvPr>
        </p:nvSpPr>
        <p:spPr>
          <a:xfrm>
            <a:off x="453644" y="1827362"/>
            <a:ext cx="3904707" cy="2449671"/>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7" name="Picture Placeholder 4"/>
          <p:cNvSpPr>
            <a:spLocks noGrp="1"/>
          </p:cNvSpPr>
          <p:nvPr>
            <p:ph type="pic" sz="quarter" idx="20" hasCustomPrompt="1"/>
          </p:nvPr>
        </p:nvSpPr>
        <p:spPr>
          <a:xfrm>
            <a:off x="4776839" y="1827362"/>
            <a:ext cx="3916516" cy="2449671"/>
          </a:xfrm>
          <a:prstGeom prst="rect">
            <a:avLst/>
          </a:prstGeom>
        </p:spPr>
        <p:txBody>
          <a:bodyPr anchor="t" anchorCtr="0">
            <a:normAutofit/>
          </a:bodyPr>
          <a:lstStyle>
            <a:lvl1pPr marL="0" indent="0">
              <a:buNone/>
              <a:defRPr sz="1400">
                <a:solidFill>
                  <a:schemeClr val="bg2"/>
                </a:solidFill>
              </a:defRPr>
            </a:lvl1pPr>
          </a:lstStyle>
          <a:p>
            <a:r>
              <a:rPr lang="en-US" dirty="0"/>
              <a:t>Photo Here </a:t>
            </a:r>
          </a:p>
        </p:txBody>
      </p:sp>
      <p:sp>
        <p:nvSpPr>
          <p:cNvPr id="18" name="Text Placeholder 5"/>
          <p:cNvSpPr>
            <a:spLocks noGrp="1"/>
          </p:cNvSpPr>
          <p:nvPr>
            <p:ph type="body" sz="quarter" idx="21" hasCustomPrompt="1"/>
          </p:nvPr>
        </p:nvSpPr>
        <p:spPr>
          <a:xfrm>
            <a:off x="451705" y="1225685"/>
            <a:ext cx="3907264"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
        <p:nvSpPr>
          <p:cNvPr id="19" name="Text Placeholder 5"/>
          <p:cNvSpPr>
            <a:spLocks noGrp="1"/>
          </p:cNvSpPr>
          <p:nvPr>
            <p:ph type="body" sz="quarter" idx="22" hasCustomPrompt="1"/>
          </p:nvPr>
        </p:nvSpPr>
        <p:spPr>
          <a:xfrm>
            <a:off x="4776485" y="1225685"/>
            <a:ext cx="3907264" cy="553158"/>
          </a:xfrm>
          <a:prstGeom prst="rect">
            <a:avLst/>
          </a:prstGeom>
        </p:spPr>
        <p:txBody>
          <a:bodyPr anchor="b" anchorCtr="0">
            <a:noAutofit/>
          </a:bodyPr>
          <a:lstStyle>
            <a:lvl1pPr marL="0" indent="0">
              <a:buFontTx/>
              <a:buNone/>
              <a:defRPr sz="1800" b="1" i="0"/>
            </a:lvl1pPr>
          </a:lstStyle>
          <a:p>
            <a:pPr lvl="0"/>
            <a:r>
              <a:rPr lang="en-US"/>
              <a:t>Click to edit heading</a:t>
            </a:r>
          </a:p>
        </p:txBody>
      </p:sp>
    </p:spTree>
    <p:extLst>
      <p:ext uri="{BB962C8B-B14F-4D97-AF65-F5344CB8AC3E}">
        <p14:creationId xmlns:p14="http://schemas.microsoft.com/office/powerpoint/2010/main" val="22549913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4" y="1091048"/>
            <a:ext cx="8235758" cy="3319317"/>
          </a:xfrm>
          <a:prstGeom prst="rect">
            <a:avLst/>
          </a:prstGeom>
        </p:spPr>
        <p:txBody>
          <a:bodyPr/>
          <a:lstStyle>
            <a:lvl1pPr>
              <a:lnSpc>
                <a:spcPct val="150000"/>
              </a:lnSpc>
              <a:defRPr sz="1500"/>
            </a:lvl1pPr>
            <a:lvl2pPr>
              <a:lnSpc>
                <a:spcPct val="150000"/>
              </a:lnSpc>
              <a:defRPr sz="1500"/>
            </a:lvl2pPr>
            <a:lvl3pPr>
              <a:lnSpc>
                <a:spcPct val="150000"/>
              </a:lnSpc>
              <a:defRPr sz="1500"/>
            </a:lvl3pPr>
            <a:lvl4pPr>
              <a:lnSpc>
                <a:spcPct val="150000"/>
              </a:lnSpc>
              <a:defRPr sz="1500"/>
            </a:lvl4pPr>
            <a:lvl5pPr>
              <a:lnSpc>
                <a:spcPct val="150000"/>
              </a:lnSpc>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2" name="Title 1"/>
          <p:cNvSpPr>
            <a:spLocks noGrp="1"/>
          </p:cNvSpPr>
          <p:nvPr>
            <p:ph type="title" hasCustomPrompt="1"/>
          </p:nvPr>
        </p:nvSpPr>
        <p:spPr/>
        <p:txBody>
          <a:bodyPr/>
          <a:lstStyle/>
          <a:p>
            <a:r>
              <a:rPr lang="en-US"/>
              <a:t>Agenda Slide</a:t>
            </a:r>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31847979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cxnSp>
        <p:nvCxnSpPr>
          <p:cNvPr id="16" name="Straight Connector 15"/>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6"/>
            <a:ext cx="3958108" cy="1372810"/>
          </a:xfrm>
          <a:prstGeom prst="rect">
            <a:avLst/>
          </a:prstGeom>
        </p:spPr>
        <p:txBody>
          <a:bodyPr>
            <a:noAutofit/>
          </a:bodyPr>
          <a:lstStyle>
            <a:lvl1pPr>
              <a:spcBef>
                <a:spcPts val="400"/>
              </a:spcBef>
              <a:defRPr sz="1100"/>
            </a:lvl1pPr>
            <a:lvl2pPr>
              <a:spcBef>
                <a:spcPts val="400"/>
              </a:spcBef>
              <a:defRPr sz="1100"/>
            </a:lvl2pPr>
            <a:lvl3pPr>
              <a:spcBef>
                <a:spcPts val="400"/>
              </a:spcBef>
              <a:defRPr sz="1100"/>
            </a:lvl3pPr>
            <a:lvl4pPr>
              <a:spcBef>
                <a:spcPts val="400"/>
              </a:spcBef>
              <a:defRPr sz="1100"/>
            </a:lvl4pPr>
            <a:lvl5pPr>
              <a:spcBef>
                <a:spcPts val="400"/>
              </a:spcBef>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1" name="Text Placeholder 12"/>
          <p:cNvSpPr>
            <a:spLocks noGrp="1"/>
          </p:cNvSpPr>
          <p:nvPr>
            <p:ph type="body" sz="quarter" idx="12" hasCustomPrompt="1"/>
          </p:nvPr>
        </p:nvSpPr>
        <p:spPr>
          <a:xfrm>
            <a:off x="4746871" y="1184816"/>
            <a:ext cx="3946485" cy="1372810"/>
          </a:xfrm>
          <a:prstGeom prst="rect">
            <a:avLst/>
          </a:prstGeom>
        </p:spPr>
        <p:txBody>
          <a:bodyPr>
            <a:noAutofit/>
          </a:bodyPr>
          <a:lstStyle>
            <a:lvl1pPr>
              <a:spcBef>
                <a:spcPts val="400"/>
              </a:spcBef>
              <a:defRPr sz="1100"/>
            </a:lvl1pPr>
            <a:lvl2pPr>
              <a:spcBef>
                <a:spcPts val="400"/>
              </a:spcBef>
              <a:defRPr sz="1100"/>
            </a:lvl2pPr>
            <a:lvl3pPr>
              <a:spcBef>
                <a:spcPts val="400"/>
              </a:spcBef>
              <a:defRPr sz="1100"/>
            </a:lvl3pPr>
            <a:lvl4pPr>
              <a:spcBef>
                <a:spcPts val="400"/>
              </a:spcBef>
              <a:defRPr sz="1100"/>
            </a:lvl4pPr>
            <a:lvl5pPr>
              <a:spcBef>
                <a:spcPts val="400"/>
              </a:spcBef>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2" name="Text Placeholder 12"/>
          <p:cNvSpPr>
            <a:spLocks noGrp="1"/>
          </p:cNvSpPr>
          <p:nvPr>
            <p:ph type="body" sz="quarter" idx="13" hasCustomPrompt="1"/>
          </p:nvPr>
        </p:nvSpPr>
        <p:spPr>
          <a:xfrm>
            <a:off x="450645" y="2902859"/>
            <a:ext cx="3958108" cy="1372810"/>
          </a:xfrm>
          <a:prstGeom prst="rect">
            <a:avLst/>
          </a:prstGeom>
        </p:spPr>
        <p:txBody>
          <a:bodyPr>
            <a:noAutofit/>
          </a:bodyPr>
          <a:lstStyle>
            <a:lvl1pPr>
              <a:spcBef>
                <a:spcPts val="400"/>
              </a:spcBef>
              <a:defRPr sz="1100"/>
            </a:lvl1pPr>
            <a:lvl2pPr>
              <a:spcBef>
                <a:spcPts val="400"/>
              </a:spcBef>
              <a:defRPr sz="1100"/>
            </a:lvl2pPr>
            <a:lvl3pPr>
              <a:spcBef>
                <a:spcPts val="400"/>
              </a:spcBef>
              <a:defRPr sz="1100"/>
            </a:lvl3pPr>
            <a:lvl4pPr>
              <a:spcBef>
                <a:spcPts val="400"/>
              </a:spcBef>
              <a:defRPr sz="1100"/>
            </a:lvl4pPr>
            <a:lvl5pPr>
              <a:spcBef>
                <a:spcPts val="400"/>
              </a:spcBef>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3" name="Text Placeholder 12"/>
          <p:cNvSpPr>
            <a:spLocks noGrp="1"/>
          </p:cNvSpPr>
          <p:nvPr>
            <p:ph type="body" sz="quarter" idx="14" hasCustomPrompt="1"/>
          </p:nvPr>
        </p:nvSpPr>
        <p:spPr>
          <a:xfrm>
            <a:off x="4746871" y="2902859"/>
            <a:ext cx="3946485" cy="1372810"/>
          </a:xfrm>
          <a:prstGeom prst="rect">
            <a:avLst/>
          </a:prstGeom>
        </p:spPr>
        <p:txBody>
          <a:bodyPr lIns="91440">
            <a:noAutofit/>
          </a:bodyPr>
          <a:lstStyle>
            <a:lvl1pPr>
              <a:spcBef>
                <a:spcPts val="400"/>
              </a:spcBef>
              <a:defRPr sz="1100" kern="1200"/>
            </a:lvl1pPr>
            <a:lvl2pPr>
              <a:spcBef>
                <a:spcPts val="400"/>
              </a:spcBef>
              <a:defRPr sz="1100"/>
            </a:lvl2pPr>
            <a:lvl3pPr>
              <a:spcBef>
                <a:spcPts val="400"/>
              </a:spcBef>
              <a:defRPr sz="1100" kern="1200"/>
            </a:lvl3pPr>
            <a:lvl4pPr>
              <a:spcBef>
                <a:spcPts val="400"/>
              </a:spcBef>
              <a:defRPr sz="1100" kern="1200"/>
            </a:lvl4pPr>
            <a:lvl5pPr>
              <a:spcBef>
                <a:spcPts val="400"/>
              </a:spcBef>
              <a:defRPr sz="1100"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98728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cxnSp>
        <p:nvCxnSpPr>
          <p:cNvPr id="5" name="Straight Connector 4"/>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a:defRPr sz="1100"/>
            </a:lvl1pPr>
            <a:lvl2pPr>
              <a:defRPr sz="1100"/>
            </a:lvl2pPr>
            <a:lvl3pPr>
              <a:defRPr sz="1100"/>
            </a:lvl3pPr>
            <a:lvl4pPr>
              <a:defRPr sz="1100"/>
            </a:lvl4pPr>
            <a:lvl5pP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5" name="Text Placeholder 5"/>
          <p:cNvSpPr>
            <a:spLocks noGrp="1"/>
          </p:cNvSpPr>
          <p:nvPr>
            <p:ph type="body" sz="quarter" idx="21" hasCustomPrompt="1"/>
          </p:nvPr>
        </p:nvSpPr>
        <p:spPr>
          <a:xfrm>
            <a:off x="451705" y="1187778"/>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a:defRPr sz="1100"/>
            </a:lvl1pPr>
            <a:lvl2pPr>
              <a:defRPr sz="1100"/>
            </a:lvl2pPr>
            <a:lvl3pPr>
              <a:defRPr sz="1100"/>
            </a:lvl3pPr>
            <a:lvl4pPr>
              <a:defRPr sz="1100"/>
            </a:lvl4pPr>
            <a:lvl5pP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7" name="Text Placeholder 5"/>
          <p:cNvSpPr>
            <a:spLocks noGrp="1"/>
          </p:cNvSpPr>
          <p:nvPr>
            <p:ph type="body" sz="quarter" idx="23" hasCustomPrompt="1"/>
          </p:nvPr>
        </p:nvSpPr>
        <p:spPr>
          <a:xfrm>
            <a:off x="4731220" y="1187778"/>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
        <p:nvSpPr>
          <p:cNvPr id="28" name="Text Placeholder 12"/>
          <p:cNvSpPr>
            <a:spLocks noGrp="1"/>
          </p:cNvSpPr>
          <p:nvPr>
            <p:ph type="body" sz="quarter" idx="24" hasCustomPrompt="1"/>
          </p:nvPr>
        </p:nvSpPr>
        <p:spPr>
          <a:xfrm>
            <a:off x="450645" y="3153954"/>
            <a:ext cx="3958108" cy="1133260"/>
          </a:xfrm>
          <a:prstGeom prst="rect">
            <a:avLst/>
          </a:prstGeom>
        </p:spPr>
        <p:txBody>
          <a:bodyPr>
            <a:noAutofit/>
          </a:bodyPr>
          <a:lstStyle>
            <a:lvl1pPr>
              <a:defRPr sz="1100"/>
            </a:lvl1pPr>
            <a:lvl2pPr>
              <a:defRPr sz="1100"/>
            </a:lvl2pPr>
            <a:lvl3pPr>
              <a:defRPr sz="1100"/>
            </a:lvl3pPr>
            <a:lvl4pPr>
              <a:defRPr sz="1100"/>
            </a:lvl4pPr>
            <a:lvl5pP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9" name="Text Placeholder 5"/>
          <p:cNvSpPr>
            <a:spLocks noGrp="1"/>
          </p:cNvSpPr>
          <p:nvPr>
            <p:ph type="body" sz="quarter" idx="25" hasCustomPrompt="1"/>
          </p:nvPr>
        </p:nvSpPr>
        <p:spPr>
          <a:xfrm>
            <a:off x="451705" y="2834930"/>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
        <p:nvSpPr>
          <p:cNvPr id="30" name="Text Placeholder 12"/>
          <p:cNvSpPr>
            <a:spLocks noGrp="1"/>
          </p:cNvSpPr>
          <p:nvPr>
            <p:ph type="body" sz="quarter" idx="26" hasCustomPrompt="1"/>
          </p:nvPr>
        </p:nvSpPr>
        <p:spPr>
          <a:xfrm>
            <a:off x="4730160" y="3153954"/>
            <a:ext cx="3958108" cy="1133260"/>
          </a:xfrm>
          <a:prstGeom prst="rect">
            <a:avLst/>
          </a:prstGeom>
        </p:spPr>
        <p:txBody>
          <a:bodyPr>
            <a:noAutofit/>
          </a:bodyPr>
          <a:lstStyle>
            <a:lvl1pPr>
              <a:defRPr sz="1100"/>
            </a:lvl1pPr>
            <a:lvl2pPr>
              <a:defRPr sz="1100"/>
            </a:lvl2pPr>
            <a:lvl3pPr>
              <a:defRPr sz="1100"/>
            </a:lvl3pPr>
            <a:lvl4pPr>
              <a:defRPr sz="1100"/>
            </a:lvl4pPr>
            <a:lvl5pP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31" name="Text Placeholder 5"/>
          <p:cNvSpPr>
            <a:spLocks noGrp="1"/>
          </p:cNvSpPr>
          <p:nvPr>
            <p:ph type="body" sz="quarter" idx="27" hasCustomPrompt="1"/>
          </p:nvPr>
        </p:nvSpPr>
        <p:spPr>
          <a:xfrm>
            <a:off x="4731220" y="2834930"/>
            <a:ext cx="3960302" cy="281116"/>
          </a:xfrm>
          <a:prstGeom prst="rect">
            <a:avLst/>
          </a:prstGeom>
        </p:spPr>
        <p:txBody>
          <a:bodyPr anchor="b" anchorCtr="0">
            <a:noAutofit/>
          </a:bodyPr>
          <a:lstStyle>
            <a:lvl1pPr marL="0" indent="0">
              <a:buFontTx/>
              <a:buNone/>
              <a:defRPr sz="1300" b="1" i="0"/>
            </a:lvl1pPr>
          </a:lstStyle>
          <a:p>
            <a:pPr lvl="0"/>
            <a:r>
              <a:rPr lang="en-US"/>
              <a:t>Click to edit heading</a:t>
            </a:r>
          </a:p>
        </p:txBody>
      </p:sp>
    </p:spTree>
    <p:extLst>
      <p:ext uri="{BB962C8B-B14F-4D97-AF65-F5344CB8AC3E}">
        <p14:creationId xmlns:p14="http://schemas.microsoft.com/office/powerpoint/2010/main" val="38672809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278" y="1328360"/>
            <a:ext cx="3046381" cy="728332"/>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a:t>Click to Edit Title</a:t>
            </a:r>
            <a:endParaRPr lang="en-US"/>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21" name="Text Placeholder 11"/>
          <p:cNvSpPr>
            <a:spLocks noGrp="1"/>
          </p:cNvSpPr>
          <p:nvPr>
            <p:ph type="body" sz="quarter" idx="21" hasCustomPrompt="1"/>
          </p:nvPr>
        </p:nvSpPr>
        <p:spPr>
          <a:xfrm>
            <a:off x="3830320" y="1249033"/>
            <a:ext cx="4859760" cy="917367"/>
          </a:xfrm>
          <a:prstGeom prst="rect">
            <a:avLst/>
          </a:prstGeom>
        </p:spPr>
        <p:txBody>
          <a:bodyPr>
            <a:noAutofit/>
          </a:bodyPr>
          <a:lstStyle>
            <a:lvl1pPr>
              <a:defRPr sz="1200"/>
            </a:lvl1pPr>
          </a:lstStyle>
          <a:p>
            <a:pPr lvl="0"/>
            <a:r>
              <a:rPr lang="en-US" dirty="0"/>
              <a:t>Add text here</a:t>
            </a:r>
          </a:p>
          <a:p>
            <a:pPr lvl="0"/>
            <a:endParaRPr lang="en-US"/>
          </a:p>
        </p:txBody>
      </p:sp>
      <p:sp>
        <p:nvSpPr>
          <p:cNvPr id="10" name="Text Placeholder 15"/>
          <p:cNvSpPr>
            <a:spLocks noGrp="1"/>
          </p:cNvSpPr>
          <p:nvPr>
            <p:ph type="body" sz="quarter" idx="22" hasCustomPrompt="1"/>
          </p:nvPr>
        </p:nvSpPr>
        <p:spPr>
          <a:xfrm>
            <a:off x="451278" y="2387790"/>
            <a:ext cx="3046381" cy="728332"/>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11" name="Text Placeholder 11"/>
          <p:cNvSpPr>
            <a:spLocks noGrp="1"/>
          </p:cNvSpPr>
          <p:nvPr>
            <p:ph type="body" sz="quarter" idx="23" hasCustomPrompt="1"/>
          </p:nvPr>
        </p:nvSpPr>
        <p:spPr>
          <a:xfrm>
            <a:off x="3830320" y="2308463"/>
            <a:ext cx="4859760" cy="917367"/>
          </a:xfrm>
          <a:prstGeom prst="rect">
            <a:avLst/>
          </a:prstGeom>
        </p:spPr>
        <p:txBody>
          <a:bodyPr>
            <a:noAutofit/>
          </a:bodyPr>
          <a:lstStyle>
            <a:lvl1pPr>
              <a:defRPr sz="1200"/>
            </a:lvl1pPr>
          </a:lstStyle>
          <a:p>
            <a:pPr lvl="0"/>
            <a:r>
              <a:rPr lang="en-US" dirty="0"/>
              <a:t>Add text here</a:t>
            </a:r>
          </a:p>
          <a:p>
            <a:pPr lvl="0"/>
            <a:endParaRPr lang="en-US"/>
          </a:p>
        </p:txBody>
      </p:sp>
      <p:sp>
        <p:nvSpPr>
          <p:cNvPr id="12" name="Text Placeholder 15"/>
          <p:cNvSpPr>
            <a:spLocks noGrp="1"/>
          </p:cNvSpPr>
          <p:nvPr>
            <p:ph type="body" sz="quarter" idx="24" hasCustomPrompt="1"/>
          </p:nvPr>
        </p:nvSpPr>
        <p:spPr>
          <a:xfrm>
            <a:off x="451278" y="3447219"/>
            <a:ext cx="3046381" cy="728332"/>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a:defRPr sz="1200"/>
            </a:lvl1pPr>
          </a:lstStyle>
          <a:p>
            <a:pPr lvl="0"/>
            <a:r>
              <a:rPr lang="en-US" dirty="0"/>
              <a:t>Add text here</a:t>
            </a:r>
          </a:p>
          <a:p>
            <a:pPr lvl="0"/>
            <a:endParaRPr lang="en-US"/>
          </a:p>
        </p:txBody>
      </p:sp>
    </p:spTree>
    <p:extLst>
      <p:ext uri="{BB962C8B-B14F-4D97-AF65-F5344CB8AC3E}">
        <p14:creationId xmlns:p14="http://schemas.microsoft.com/office/powerpoint/2010/main" val="1373740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Line Introduction 2">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1"/>
            <a:ext cx="8246492" cy="870872"/>
          </a:xfrm>
          <a:prstGeom prst="rect">
            <a:avLst/>
          </a:prstGeom>
        </p:spPr>
        <p:txBody>
          <a:bodyPr>
            <a:noAutofit/>
          </a:bodyPr>
          <a:lstStyle>
            <a:lvl1pPr marL="0" marR="0" indent="0" algn="l" defTabSz="456565" rtl="0" eaLnBrk="1" fontAlgn="base" latinLnBrk="0" hangingPunct="1">
              <a:spcBef>
                <a:spcPct val="20000"/>
              </a:spcBef>
              <a:spcAft>
                <a:spcPct val="0"/>
              </a:spcAft>
              <a:buClr>
                <a:schemeClr val="accent1"/>
              </a:buClr>
              <a:buSzTx/>
              <a:buFontTx/>
              <a:buNone/>
              <a:defRPr sz="1800" b="1" i="0">
                <a:solidFill>
                  <a:schemeClr val="accent1"/>
                </a:solidFill>
              </a:defRPr>
            </a:lvl1pPr>
          </a:lstStyle>
          <a:p>
            <a:pPr marL="0" marR="0" lvl="0" indent="0" algn="l" defTabSz="456565" rtl="0" eaLnBrk="1" fontAlgn="base" latinLnBrk="0" hangingPunct="1">
              <a:spcBef>
                <a:spcPct val="20000"/>
              </a:spcBef>
              <a:spcAft>
                <a:spcPct val="0"/>
              </a:spcAft>
              <a:buClr>
                <a:schemeClr val="accent1"/>
              </a:buClr>
              <a:buSzTx/>
              <a:buFontTx/>
              <a:buNone/>
              <a:defRPr/>
            </a:pPr>
            <a:r>
              <a:rPr lang="en-US"/>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a:lstStyle/>
          <a:p>
            <a:r>
              <a:rPr lang="en-US" dirty="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t>‹#›</a:t>
            </a:fld>
            <a:endParaRPr lang="en-US" dirty="0"/>
          </a:p>
        </p:txBody>
      </p:sp>
      <p:sp>
        <p:nvSpPr>
          <p:cNvPr id="7" name="Text Placeholder 2"/>
          <p:cNvSpPr>
            <a:spLocks noGrp="1"/>
          </p:cNvSpPr>
          <p:nvPr>
            <p:ph idx="15" hasCustomPrompt="1"/>
          </p:nvPr>
        </p:nvSpPr>
        <p:spPr bwMode="auto">
          <a:xfrm>
            <a:off x="447722" y="2057402"/>
            <a:ext cx="8241707" cy="2346094"/>
          </a:xfrm>
          <a:prstGeom prst="rect">
            <a:avLst/>
          </a:prstGeom>
          <a:noFill/>
          <a:ln w="9525">
            <a:noFill/>
            <a:miter lim="800000"/>
          </a:ln>
        </p:spPr>
        <p:txBody>
          <a:bodyPr vert="horz" wrap="square" lIns="91431" tIns="45716" rIns="91431" bIns="45716" numCol="1" anchor="t" anchorCtr="0" compatLnSpc="1"/>
          <a:lstStyle>
            <a:lvl1pPr>
              <a:defRPr sz="1500"/>
            </a:lvl1pPr>
            <a:lvl2pPr>
              <a:defRPr sz="1500"/>
            </a:lvl2pPr>
            <a:lvl3pPr>
              <a:defRPr sz="1500"/>
            </a:lvl3pPr>
            <a:lvl4pPr>
              <a:defRPr sz="1500"/>
            </a:lvl4pPr>
            <a:lvl5pP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1" y="1175640"/>
            <a:ext cx="3949192" cy="601980"/>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a:t>Click to Edit Title</a:t>
            </a:r>
            <a:endParaRPr lang="en-US"/>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0" name="Text Placeholder 5"/>
          <p:cNvSpPr>
            <a:spLocks noGrp="1"/>
          </p:cNvSpPr>
          <p:nvPr>
            <p:ph type="body" sz="quarter" idx="26" hasCustomPrompt="1"/>
          </p:nvPr>
        </p:nvSpPr>
        <p:spPr>
          <a:xfrm>
            <a:off x="447736" y="3426402"/>
            <a:ext cx="8246492" cy="961673"/>
          </a:xfrm>
          <a:prstGeom prst="rect">
            <a:avLst/>
          </a:prstGeom>
        </p:spPr>
        <p:txBody>
          <a:bodyPr>
            <a:noAutofit/>
          </a:bodyPr>
          <a:lstStyle>
            <a:lvl1pPr marL="0" marR="0" indent="0" algn="l" defTabSz="456565" rtl="0" eaLnBrk="1" fontAlgn="base" latinLnBrk="0" hangingPunct="1">
              <a:spcBef>
                <a:spcPct val="20000"/>
              </a:spcBef>
              <a:spcAft>
                <a:spcPct val="0"/>
              </a:spcAft>
              <a:buClr>
                <a:schemeClr val="accent1"/>
              </a:buClr>
              <a:buSzTx/>
              <a:buFontTx/>
              <a:buNone/>
              <a:defRPr sz="1800" b="1" i="0">
                <a:solidFill>
                  <a:schemeClr val="accent1"/>
                </a:solidFill>
              </a:defRPr>
            </a:lvl1pPr>
          </a:lstStyle>
          <a:p>
            <a:pPr lvl="0"/>
            <a:r>
              <a:rPr lang="en-US"/>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a:buFontTx/>
              <a:buNone/>
              <a:defRPr sz="1500" b="1" i="0">
                <a:solidFill>
                  <a:schemeClr val="bg1"/>
                </a:solidFill>
              </a:defRPr>
            </a:lvl1pPr>
          </a:lstStyle>
          <a:p>
            <a:pPr lvl="0"/>
            <a:r>
              <a:rPr lang="en-US"/>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87794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26" name="Text Placeholder 12"/>
          <p:cNvSpPr>
            <a:spLocks noGrp="1"/>
          </p:cNvSpPr>
          <p:nvPr>
            <p:ph type="body" sz="quarter" idx="21" hasCustomPrompt="1"/>
          </p:nvPr>
        </p:nvSpPr>
        <p:spPr>
          <a:xfrm>
            <a:off x="6789827" y="1853282"/>
            <a:ext cx="1893094" cy="2541927"/>
          </a:xfrm>
          <a:prstGeom prst="rect">
            <a:avLst/>
          </a:prstGeom>
        </p:spPr>
        <p:txBody>
          <a:bodyPr>
            <a:noAutofit/>
          </a:bodyPr>
          <a:lstStyle>
            <a:lvl1pPr marL="0" indent="-137160">
              <a:buClr>
                <a:schemeClr val="accent4"/>
              </a:buClr>
              <a:defRPr sz="900"/>
            </a:lvl1pPr>
            <a:lvl2pPr marL="269875" indent="-136525">
              <a:buClr>
                <a:schemeClr val="accent4"/>
              </a:buClr>
              <a:defRPr sz="900"/>
            </a:lvl2pPr>
            <a:lvl3pPr marL="360045" indent="-136525" algn="l">
              <a:buClr>
                <a:schemeClr val="accent4"/>
              </a:buClr>
              <a:defRPr sz="900"/>
            </a:lvl3pPr>
            <a:lvl4pPr marL="511175" indent="-136525">
              <a:buClr>
                <a:schemeClr val="accent4"/>
              </a:buClr>
              <a:defRPr sz="900"/>
            </a:lvl4pPr>
            <a:lvl5pPr marL="655320" indent="-136525">
              <a:buClr>
                <a:schemeClr val="accent4"/>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7" name="Text Placeholder 15"/>
          <p:cNvSpPr>
            <a:spLocks noGrp="1"/>
          </p:cNvSpPr>
          <p:nvPr>
            <p:ph type="body" sz="quarter" idx="23" hasCustomPrompt="1"/>
          </p:nvPr>
        </p:nvSpPr>
        <p:spPr>
          <a:xfrm>
            <a:off x="449782" y="1175640"/>
            <a:ext cx="1891549" cy="601980"/>
          </a:xfrm>
          <a:prstGeom prst="rect">
            <a:avLst/>
          </a:prstGeom>
          <a:solidFill>
            <a:schemeClr val="accent3"/>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
        <p:nvSpPr>
          <p:cNvPr id="33" name="Text Placeholder 12"/>
          <p:cNvSpPr>
            <a:spLocks noGrp="1"/>
          </p:cNvSpPr>
          <p:nvPr>
            <p:ph type="body" sz="quarter" idx="28" hasCustomPrompt="1"/>
          </p:nvPr>
        </p:nvSpPr>
        <p:spPr>
          <a:xfrm>
            <a:off x="4590764" y="1853282"/>
            <a:ext cx="1893094" cy="2541927"/>
          </a:xfrm>
          <a:prstGeom prst="rect">
            <a:avLst/>
          </a:prstGeom>
        </p:spPr>
        <p:txBody>
          <a:bodyPr>
            <a:noAutofit/>
          </a:bodyPr>
          <a:lstStyle>
            <a:lvl1pPr marL="0" indent="-137160">
              <a:buClr>
                <a:schemeClr val="accent2"/>
              </a:buClr>
              <a:defRPr sz="900"/>
            </a:lvl1pPr>
            <a:lvl2pPr marL="269875" indent="-136525">
              <a:buClr>
                <a:schemeClr val="accent2"/>
              </a:buClr>
              <a:defRPr sz="900"/>
            </a:lvl2pPr>
            <a:lvl3pPr marL="360045" indent="-136525" algn="l">
              <a:buClr>
                <a:schemeClr val="accent2"/>
              </a:buClr>
              <a:defRPr sz="900"/>
            </a:lvl3pPr>
            <a:lvl4pPr marL="511175" indent="-136525">
              <a:buClr>
                <a:schemeClr val="accent2"/>
              </a:buClr>
              <a:defRPr sz="900"/>
            </a:lvl4pPr>
            <a:lvl5pPr marL="655320" indent="-136525">
              <a:buClr>
                <a:schemeClr val="accent2"/>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34" name="Text Placeholder 12"/>
          <p:cNvSpPr>
            <a:spLocks noGrp="1"/>
          </p:cNvSpPr>
          <p:nvPr>
            <p:ph type="body" sz="quarter" idx="29" hasCustomPrompt="1"/>
          </p:nvPr>
        </p:nvSpPr>
        <p:spPr>
          <a:xfrm>
            <a:off x="2520125" y="1853282"/>
            <a:ext cx="1893094" cy="2541927"/>
          </a:xfrm>
          <a:prstGeom prst="rect">
            <a:avLst/>
          </a:prstGeom>
        </p:spPr>
        <p:txBody>
          <a:bodyPr>
            <a:noAutofit/>
          </a:bodyPr>
          <a:lstStyle>
            <a:lvl1pPr marL="0" indent="-137160">
              <a:buClr>
                <a:schemeClr val="accent5"/>
              </a:buClr>
              <a:defRPr sz="900"/>
            </a:lvl1pPr>
            <a:lvl2pPr marL="269875" indent="-136525">
              <a:buClr>
                <a:schemeClr val="accent5"/>
              </a:buClr>
              <a:defRPr sz="900"/>
            </a:lvl2pPr>
            <a:lvl3pPr marL="360045" indent="-136525" algn="l">
              <a:buClr>
                <a:schemeClr val="accent5"/>
              </a:buClr>
              <a:defRPr sz="900"/>
            </a:lvl3pPr>
            <a:lvl4pPr marL="511175" indent="-136525">
              <a:buClr>
                <a:schemeClr val="accent5"/>
              </a:buClr>
              <a:defRPr sz="900"/>
            </a:lvl4pPr>
            <a:lvl5pPr marL="655320" indent="-136525">
              <a:buClr>
                <a:schemeClr val="accent5"/>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35" name="Text Placeholder 12"/>
          <p:cNvSpPr>
            <a:spLocks noGrp="1"/>
          </p:cNvSpPr>
          <p:nvPr>
            <p:ph type="body" sz="quarter" idx="30" hasCustomPrompt="1"/>
          </p:nvPr>
        </p:nvSpPr>
        <p:spPr>
          <a:xfrm>
            <a:off x="449486" y="1853282"/>
            <a:ext cx="1893094" cy="2541927"/>
          </a:xfrm>
          <a:prstGeom prst="rect">
            <a:avLst/>
          </a:prstGeom>
        </p:spPr>
        <p:txBody>
          <a:bodyPr>
            <a:noAutofit/>
          </a:bodyPr>
          <a:lstStyle>
            <a:lvl1pPr marL="0" indent="-137160">
              <a:buClr>
                <a:schemeClr val="accent3"/>
              </a:buClr>
              <a:defRPr sz="900"/>
            </a:lvl1pPr>
            <a:lvl2pPr marL="269875" indent="-136525">
              <a:buClr>
                <a:schemeClr val="accent3"/>
              </a:buClr>
              <a:defRPr sz="900"/>
            </a:lvl2pPr>
            <a:lvl3pPr marL="360045" indent="-136525" algn="l">
              <a:buClr>
                <a:schemeClr val="accent3"/>
              </a:buClr>
              <a:defRPr sz="900"/>
            </a:lvl3pPr>
            <a:lvl4pPr marL="511175" indent="-136525">
              <a:buClr>
                <a:schemeClr val="accent3"/>
              </a:buClr>
              <a:defRPr sz="900"/>
            </a:lvl4pPr>
            <a:lvl5pPr marL="655320" indent="-136525">
              <a:buClr>
                <a:schemeClr val="accent3"/>
              </a:buClr>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36" name="Text Placeholder 15"/>
          <p:cNvSpPr>
            <a:spLocks noGrp="1"/>
          </p:cNvSpPr>
          <p:nvPr>
            <p:ph type="body" sz="quarter" idx="31" hasCustomPrompt="1"/>
          </p:nvPr>
        </p:nvSpPr>
        <p:spPr>
          <a:xfrm>
            <a:off x="2523302" y="1175640"/>
            <a:ext cx="1891549" cy="601980"/>
          </a:xfrm>
          <a:prstGeom prst="rect">
            <a:avLst/>
          </a:prstGeom>
          <a:solidFill>
            <a:schemeClr val="accent5"/>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
        <p:nvSpPr>
          <p:cNvPr id="37" name="Text Placeholder 15"/>
          <p:cNvSpPr>
            <a:spLocks noGrp="1"/>
          </p:cNvSpPr>
          <p:nvPr>
            <p:ph type="body" sz="quarter" idx="32" hasCustomPrompt="1"/>
          </p:nvPr>
        </p:nvSpPr>
        <p:spPr>
          <a:xfrm>
            <a:off x="4588180" y="1175640"/>
            <a:ext cx="1891549" cy="601980"/>
          </a:xfrm>
          <a:prstGeom prst="rect">
            <a:avLst/>
          </a:prstGeom>
          <a:solidFill>
            <a:schemeClr val="accent2"/>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
        <p:nvSpPr>
          <p:cNvPr id="38" name="Text Placeholder 15"/>
          <p:cNvSpPr>
            <a:spLocks noGrp="1"/>
          </p:cNvSpPr>
          <p:nvPr>
            <p:ph type="body" sz="quarter" idx="33" hasCustomPrompt="1"/>
          </p:nvPr>
        </p:nvSpPr>
        <p:spPr>
          <a:xfrm>
            <a:off x="6798763" y="1175640"/>
            <a:ext cx="1891549" cy="601980"/>
          </a:xfrm>
          <a:prstGeom prst="rect">
            <a:avLst/>
          </a:prstGeom>
          <a:solidFill>
            <a:schemeClr val="accent4"/>
          </a:solidFill>
        </p:spPr>
        <p:txBody>
          <a:bodyPr anchor="ctr" anchorCtr="1"/>
          <a:lstStyle>
            <a:lvl1pPr marL="0" indent="0" algn="ctr">
              <a:buFontTx/>
              <a:buNone/>
              <a:defRPr sz="1100" b="1" i="0">
                <a:solidFill>
                  <a:schemeClr val="bg1"/>
                </a:solidFill>
              </a:defRPr>
            </a:lvl1pPr>
          </a:lstStyle>
          <a:p>
            <a:pPr lvl="0"/>
            <a:r>
              <a:rPr lang="en-US"/>
              <a:t>Click to </a:t>
            </a:r>
            <a:br>
              <a:rPr lang="en-US"/>
            </a:br>
            <a:r>
              <a:rPr lang="en-US"/>
              <a:t>edit title</a:t>
            </a:r>
          </a:p>
        </p:txBody>
      </p:sp>
    </p:spTree>
    <p:extLst>
      <p:ext uri="{BB962C8B-B14F-4D97-AF65-F5344CB8AC3E}">
        <p14:creationId xmlns:p14="http://schemas.microsoft.com/office/powerpoint/2010/main" val="17178520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a:t>Contact Information</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20" name="Text Placeholder 5"/>
          <p:cNvSpPr>
            <a:spLocks noGrp="1"/>
          </p:cNvSpPr>
          <p:nvPr>
            <p:ph type="body" sz="quarter" idx="11" hasCustomPrompt="1"/>
          </p:nvPr>
        </p:nvSpPr>
        <p:spPr>
          <a:xfrm>
            <a:off x="441729" y="1136673"/>
            <a:ext cx="8246851" cy="311874"/>
          </a:xfrm>
          <a:prstGeom prst="rect">
            <a:avLst/>
          </a:prstGeom>
        </p:spPr>
        <p:txBody>
          <a:bodyPr lIns="144000" rIns="144000">
            <a:normAutofit/>
          </a:bodyPr>
          <a:lstStyle>
            <a:lvl1pPr marL="0" indent="0">
              <a:buFontTx/>
              <a:buNone/>
              <a:defRPr sz="1400" b="1" i="0"/>
            </a:lvl1pPr>
          </a:lstStyle>
          <a:p>
            <a:pPr lvl="0"/>
            <a:r>
              <a:rPr lang="en-US"/>
              <a:t>Name</a:t>
            </a:r>
          </a:p>
        </p:txBody>
      </p:sp>
      <p:sp>
        <p:nvSpPr>
          <p:cNvPr id="21" name="Text Placeholder 2"/>
          <p:cNvSpPr>
            <a:spLocks noGrp="1"/>
          </p:cNvSpPr>
          <p:nvPr>
            <p:ph idx="13" hasCustomPrompt="1"/>
          </p:nvPr>
        </p:nvSpPr>
        <p:spPr bwMode="auto">
          <a:xfrm>
            <a:off x="441727" y="1433951"/>
            <a:ext cx="8239912" cy="358545"/>
          </a:xfrm>
          <a:prstGeom prst="rect">
            <a:avLst/>
          </a:prstGeom>
          <a:noFill/>
          <a:ln w="9525">
            <a:noFill/>
            <a:miter lim="800000"/>
          </a:ln>
        </p:spPr>
        <p:txBody>
          <a:bodyPr vert="horz" wrap="square" lIns="72000" tIns="45716" rIns="7200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r>
              <a:rPr lang="en-US"/>
              <a:t>Title</a:t>
            </a:r>
          </a:p>
        </p:txBody>
      </p:sp>
      <p:sp>
        <p:nvSpPr>
          <p:cNvPr id="22" name="Text Placeholder 2"/>
          <p:cNvSpPr>
            <a:spLocks noGrp="1"/>
          </p:cNvSpPr>
          <p:nvPr>
            <p:ph idx="16" hasCustomPrompt="1"/>
          </p:nvPr>
        </p:nvSpPr>
        <p:spPr bwMode="auto">
          <a:xfrm>
            <a:off x="808397" y="2915287"/>
            <a:ext cx="7879636" cy="26048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+00 (0)00 0000 0000</a:t>
            </a:r>
          </a:p>
        </p:txBody>
      </p:sp>
      <p:sp>
        <p:nvSpPr>
          <p:cNvPr id="23" name="Text Placeholder 2"/>
          <p:cNvSpPr>
            <a:spLocks noGrp="1"/>
          </p:cNvSpPr>
          <p:nvPr>
            <p:ph idx="17" hasCustomPrompt="1"/>
          </p:nvPr>
        </p:nvSpPr>
        <p:spPr bwMode="auto">
          <a:xfrm>
            <a:off x="441727" y="4060064"/>
            <a:ext cx="8239912" cy="288653"/>
          </a:xfrm>
          <a:prstGeom prst="rect">
            <a:avLst/>
          </a:prstGeom>
          <a:noFill/>
          <a:ln w="9525">
            <a:noFill/>
            <a:miter lim="800000"/>
          </a:ln>
        </p:spPr>
        <p:txBody>
          <a:bodyPr vert="horz" wrap="square" lIns="72000" tIns="45716" rIns="72000" bIns="45716" numCol="1" anchor="t" anchorCtr="0" compatLnSpc="1"/>
          <a:lstStyle>
            <a:lvl1pPr marL="74295" indent="0">
              <a:buNone/>
              <a:defRPr sz="1200" b="1" i="0">
                <a:solidFill>
                  <a:schemeClr val="accent1"/>
                </a:solidFill>
              </a:defRPr>
            </a:lvl1pPr>
            <a:lvl2pPr marL="272415" indent="0">
              <a:buNone/>
              <a:defRPr/>
            </a:lvl2pPr>
            <a:lvl3pPr marL="538480" indent="0">
              <a:buNone/>
              <a:defRPr/>
            </a:lvl3pPr>
            <a:lvl4pPr marL="822325" indent="0">
              <a:buNone/>
              <a:defRPr/>
            </a:lvl4pPr>
            <a:lvl5pPr marL="1038860" indent="0">
              <a:buNone/>
              <a:defRPr/>
            </a:lvl5pPr>
          </a:lstStyle>
          <a:p>
            <a:pPr lvl="0"/>
            <a:r>
              <a:rPr lang="en-US" dirty="0"/>
              <a:t>www.gs1.org</a:t>
            </a:r>
          </a:p>
        </p:txBody>
      </p:sp>
      <p:sp>
        <p:nvSpPr>
          <p:cNvPr id="24" name="Text Placeholder 2"/>
          <p:cNvSpPr>
            <a:spLocks noGrp="1"/>
          </p:cNvSpPr>
          <p:nvPr>
            <p:ph idx="19" hasCustomPrompt="1"/>
          </p:nvPr>
        </p:nvSpPr>
        <p:spPr bwMode="auto">
          <a:xfrm>
            <a:off x="808397" y="3671294"/>
            <a:ext cx="7879636" cy="25261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name@gs1.org</a:t>
            </a:r>
          </a:p>
        </p:txBody>
      </p:sp>
      <p:sp>
        <p:nvSpPr>
          <p:cNvPr id="27" name="Text Placeholder 2"/>
          <p:cNvSpPr>
            <a:spLocks noGrp="1"/>
          </p:cNvSpPr>
          <p:nvPr>
            <p:ph idx="22" hasCustomPrompt="1"/>
          </p:nvPr>
        </p:nvSpPr>
        <p:spPr bwMode="auto">
          <a:xfrm>
            <a:off x="441727" y="1781210"/>
            <a:ext cx="8239912" cy="1043127"/>
          </a:xfrm>
          <a:prstGeom prst="rect">
            <a:avLst/>
          </a:prstGeom>
          <a:noFill/>
          <a:ln w="9525">
            <a:noFill/>
            <a:miter lim="800000"/>
          </a:ln>
        </p:spPr>
        <p:txBody>
          <a:bodyPr vert="horz" wrap="square" lIns="72000" tIns="45716" rIns="72000" bIns="45716" numCol="1" anchor="t" anchorCtr="0" compatLnSpc="1"/>
          <a:lstStyle>
            <a:lvl1pPr marL="74295" indent="0">
              <a:buNone/>
              <a:defRPr sz="1200" b="0" baseline="0"/>
            </a:lvl1pPr>
            <a:lvl2pPr marL="272415" indent="0">
              <a:buNone/>
              <a:defRPr/>
            </a:lvl2pPr>
            <a:lvl3pPr marL="538480" indent="0">
              <a:buNone/>
              <a:defRPr/>
            </a:lvl3pPr>
            <a:lvl4pPr marL="822325" indent="0">
              <a:buNone/>
              <a:defRPr/>
            </a:lvl4pPr>
            <a:lvl5pPr marL="1038860" indent="0">
              <a:buNone/>
              <a:defRPr/>
            </a:lvl5pPr>
          </a:lstStyle>
          <a:p>
            <a:pPr lvl="0"/>
            <a:r>
              <a:rPr lang="en-US" dirty="0"/>
              <a:t>GS1 Address</a:t>
            </a:r>
          </a:p>
        </p:txBody>
      </p:sp>
      <p:sp>
        <p:nvSpPr>
          <p:cNvPr id="32" name="Text Placeholder 2"/>
          <p:cNvSpPr>
            <a:spLocks noGrp="1"/>
          </p:cNvSpPr>
          <p:nvPr>
            <p:ph idx="27" hasCustomPrompt="1"/>
          </p:nvPr>
        </p:nvSpPr>
        <p:spPr bwMode="auto">
          <a:xfrm>
            <a:off x="808397" y="3167088"/>
            <a:ext cx="7879636" cy="26048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+00 (0)00 0000 0000</a:t>
            </a:r>
          </a:p>
        </p:txBody>
      </p:sp>
      <p:sp>
        <p:nvSpPr>
          <p:cNvPr id="33" name="Text Placeholder 2"/>
          <p:cNvSpPr>
            <a:spLocks noGrp="1"/>
          </p:cNvSpPr>
          <p:nvPr>
            <p:ph idx="28" hasCustomPrompt="1"/>
          </p:nvPr>
        </p:nvSpPr>
        <p:spPr bwMode="auto">
          <a:xfrm>
            <a:off x="808397" y="3418889"/>
            <a:ext cx="7879636" cy="260485"/>
          </a:xfrm>
          <a:prstGeom prst="rect">
            <a:avLst/>
          </a:prstGeom>
          <a:noFill/>
          <a:ln w="9525">
            <a:noFill/>
            <a:miter lim="800000"/>
          </a:ln>
        </p:spPr>
        <p:txBody>
          <a:bodyPr vert="horz" wrap="square" lIns="0" tIns="45716" rIns="0" bIns="45716" numCol="1" anchor="t" anchorCtr="0" compatLnSpc="1"/>
          <a:lstStyle>
            <a:lvl1pPr marL="74295" indent="0">
              <a:buNone/>
              <a:defRPr sz="1200"/>
            </a:lvl1pPr>
            <a:lvl2pPr marL="272415" indent="0">
              <a:buNone/>
              <a:defRPr/>
            </a:lvl2pPr>
            <a:lvl3pPr marL="538480" indent="0">
              <a:buNone/>
              <a:defRPr/>
            </a:lvl3pPr>
            <a:lvl4pPr marL="822325" indent="0">
              <a:buNone/>
              <a:defRPr/>
            </a:lvl4pPr>
            <a:lvl5pPr marL="1038860" indent="0">
              <a:buNone/>
              <a:defRPr/>
            </a:lvl5pPr>
          </a:lstStyle>
          <a:p>
            <a:pPr lvl="0"/>
            <a:r>
              <a:rPr lang="en-US" dirty="0"/>
              <a:t>+00 (0)00 0000 0000</a:t>
            </a:r>
          </a:p>
        </p:txBody>
      </p:sp>
      <p:sp>
        <p:nvSpPr>
          <p:cNvPr id="41" name="Text Placeholder 40"/>
          <p:cNvSpPr>
            <a:spLocks noGrp="1"/>
          </p:cNvSpPr>
          <p:nvPr>
            <p:ph type="body" sz="quarter" idx="33" hasCustomPrompt="1"/>
          </p:nvPr>
        </p:nvSpPr>
        <p:spPr>
          <a:xfrm>
            <a:off x="444146" y="2916793"/>
            <a:ext cx="291470" cy="265922"/>
          </a:xfrm>
          <a:prstGeom prst="rect">
            <a:avLst/>
          </a:prstGeom>
        </p:spPr>
        <p:txBody>
          <a:bodyPr vert="horz" lIns="72000" rIns="0"/>
          <a:lstStyle>
            <a:lvl1pPr marL="74295" indent="0" algn="l">
              <a:buNone/>
              <a:defRPr sz="1200" b="1" i="0"/>
            </a:lvl1pPr>
          </a:lstStyle>
          <a:p>
            <a:pPr lvl="0"/>
            <a:r>
              <a:rPr lang="en-US"/>
              <a:t>T</a:t>
            </a:r>
          </a:p>
        </p:txBody>
      </p:sp>
      <p:sp>
        <p:nvSpPr>
          <p:cNvPr id="42" name="Text Placeholder 40"/>
          <p:cNvSpPr>
            <a:spLocks noGrp="1"/>
          </p:cNvSpPr>
          <p:nvPr>
            <p:ph type="body" sz="quarter" idx="34" hasCustomPrompt="1"/>
          </p:nvPr>
        </p:nvSpPr>
        <p:spPr>
          <a:xfrm>
            <a:off x="444146" y="3166033"/>
            <a:ext cx="291470" cy="265922"/>
          </a:xfrm>
          <a:prstGeom prst="rect">
            <a:avLst/>
          </a:prstGeom>
        </p:spPr>
        <p:txBody>
          <a:bodyPr vert="horz" lIns="72000" rIns="0"/>
          <a:lstStyle>
            <a:lvl1pPr marL="74295" indent="0" algn="l">
              <a:buNone/>
              <a:defRPr sz="1200" b="1" i="0"/>
            </a:lvl1pPr>
          </a:lstStyle>
          <a:p>
            <a:pPr lvl="0"/>
            <a:r>
              <a:rPr lang="en-US"/>
              <a:t>D</a:t>
            </a:r>
          </a:p>
        </p:txBody>
      </p:sp>
      <p:sp>
        <p:nvSpPr>
          <p:cNvPr id="43" name="Text Placeholder 40"/>
          <p:cNvSpPr>
            <a:spLocks noGrp="1"/>
          </p:cNvSpPr>
          <p:nvPr>
            <p:ph type="body" sz="quarter" idx="35" hasCustomPrompt="1"/>
          </p:nvPr>
        </p:nvSpPr>
        <p:spPr>
          <a:xfrm>
            <a:off x="444146" y="3418450"/>
            <a:ext cx="291470" cy="265922"/>
          </a:xfrm>
          <a:prstGeom prst="rect">
            <a:avLst/>
          </a:prstGeom>
        </p:spPr>
        <p:txBody>
          <a:bodyPr vert="horz" lIns="72000" rIns="0"/>
          <a:lstStyle>
            <a:lvl1pPr marL="74295" indent="0" algn="l">
              <a:buNone/>
              <a:defRPr sz="1200" b="1" i="0"/>
            </a:lvl1pPr>
          </a:lstStyle>
          <a:p>
            <a:pPr lvl="0"/>
            <a:r>
              <a:rPr lang="en-US"/>
              <a:t>M</a:t>
            </a:r>
          </a:p>
        </p:txBody>
      </p:sp>
      <p:sp>
        <p:nvSpPr>
          <p:cNvPr id="44" name="Text Placeholder 40"/>
          <p:cNvSpPr>
            <a:spLocks noGrp="1"/>
          </p:cNvSpPr>
          <p:nvPr>
            <p:ph type="body" sz="quarter" idx="36" hasCustomPrompt="1"/>
          </p:nvPr>
        </p:nvSpPr>
        <p:spPr>
          <a:xfrm>
            <a:off x="444146" y="3671130"/>
            <a:ext cx="291470" cy="265922"/>
          </a:xfrm>
          <a:prstGeom prst="rect">
            <a:avLst/>
          </a:prstGeom>
        </p:spPr>
        <p:txBody>
          <a:bodyPr vert="horz" lIns="72000" rIns="0"/>
          <a:lstStyle>
            <a:lvl1pPr marL="74295" indent="0" algn="l">
              <a:buNone/>
              <a:defRPr sz="1200" b="1" i="0"/>
            </a:lvl1pPr>
          </a:lstStyle>
          <a:p>
            <a:pPr lvl="0"/>
            <a:r>
              <a:rPr lang="en-US"/>
              <a:t>E</a:t>
            </a:r>
          </a:p>
        </p:txBody>
      </p:sp>
    </p:spTree>
    <p:extLst>
      <p:ext uri="{BB962C8B-B14F-4D97-AF65-F5344CB8AC3E}">
        <p14:creationId xmlns:p14="http://schemas.microsoft.com/office/powerpoint/2010/main" val="27160232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rporate Visual">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578613" y="2147713"/>
            <a:ext cx="6473961" cy="545372"/>
          </a:xfrm>
          <a:prstGeom prst="rect">
            <a:avLst/>
          </a:prstGeom>
        </p:spPr>
        <p:txBody>
          <a:bodyPr lIns="0" tIns="0" rIns="0" bIns="0" anchor="t" anchorCtr="0"/>
          <a:lstStyle>
            <a:lvl1pPr algn="l">
              <a:defRPr sz="1800" b="0" i="0" cap="none" spc="90" baseline="0">
                <a:solidFill>
                  <a:srgbClr val="FFFFFF"/>
                </a:solidFill>
                <a:latin typeface="Verdana"/>
                <a:cs typeface="Verdana"/>
              </a:defRPr>
            </a:lvl1pPr>
          </a:lstStyle>
          <a:p>
            <a:r>
              <a:rPr lang="en-US" dirty="0"/>
              <a:t>Title of Presentation</a:t>
            </a:r>
            <a:br>
              <a:rPr lang="en-US" dirty="0"/>
            </a:br>
            <a:r>
              <a:rPr lang="en-US" dirty="0"/>
              <a:t>Second Line Title</a:t>
            </a:r>
          </a:p>
        </p:txBody>
      </p:sp>
      <p:sp>
        <p:nvSpPr>
          <p:cNvPr id="10" name="Text Placeholder 19"/>
          <p:cNvSpPr>
            <a:spLocks noGrp="1"/>
          </p:cNvSpPr>
          <p:nvPr>
            <p:ph type="body" sz="quarter" idx="11" hasCustomPrompt="1"/>
          </p:nvPr>
        </p:nvSpPr>
        <p:spPr>
          <a:xfrm>
            <a:off x="578619" y="2789595"/>
            <a:ext cx="647395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US" dirty="0"/>
              <a:t>Click to Add Subtitle</a:t>
            </a:r>
          </a:p>
        </p:txBody>
      </p:sp>
      <p:cxnSp>
        <p:nvCxnSpPr>
          <p:cNvPr id="11" name="Straight Connector 10"/>
          <p:cNvCxnSpPr/>
          <p:nvPr userDrawn="1"/>
        </p:nvCxnSpPr>
        <p:spPr>
          <a:xfrm>
            <a:off x="575017" y="3301488"/>
            <a:ext cx="6469241" cy="258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589667" y="3408321"/>
            <a:ext cx="6462906"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US" dirty="0"/>
              <a:t>Click to Add Presenter Name, Title, Company</a:t>
            </a:r>
          </a:p>
        </p:txBody>
      </p:sp>
      <p:sp>
        <p:nvSpPr>
          <p:cNvPr id="15" name="Text Placeholder 19"/>
          <p:cNvSpPr>
            <a:spLocks noGrp="1"/>
          </p:cNvSpPr>
          <p:nvPr>
            <p:ph type="body" sz="quarter" idx="14" hasCustomPrompt="1"/>
          </p:nvPr>
        </p:nvSpPr>
        <p:spPr>
          <a:xfrm>
            <a:off x="589650" y="3833759"/>
            <a:ext cx="6462925"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US" dirty="0"/>
              <a:t>Click to Add Date</a:t>
            </a:r>
          </a:p>
        </p:txBody>
      </p:sp>
    </p:spTree>
    <p:extLst>
      <p:ext uri="{BB962C8B-B14F-4D97-AF65-F5344CB8AC3E}">
        <p14:creationId xmlns:p14="http://schemas.microsoft.com/office/powerpoint/2010/main" val="33811110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lour Block">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4" name="Title 2"/>
          <p:cNvSpPr>
            <a:spLocks noGrp="1"/>
          </p:cNvSpPr>
          <p:nvPr>
            <p:ph type="title" hasCustomPrompt="1"/>
          </p:nvPr>
        </p:nvSpPr>
        <p:spPr>
          <a:xfrm>
            <a:off x="578613" y="2147713"/>
            <a:ext cx="7983283" cy="545372"/>
          </a:xfrm>
          <a:prstGeom prst="rect">
            <a:avLst/>
          </a:prstGeom>
        </p:spPr>
        <p:txBody>
          <a:bodyPr lIns="0" tIns="0" rIns="0" bIns="0" anchor="t" anchorCtr="0"/>
          <a:lstStyle>
            <a:lvl1pPr algn="l">
              <a:defRPr sz="1800" b="0" i="0" cap="none" spc="90" baseline="0">
                <a:solidFill>
                  <a:srgbClr val="FFFFFF"/>
                </a:solidFill>
                <a:latin typeface="Verdana"/>
                <a:cs typeface="Verdana"/>
              </a:defRPr>
            </a:lvl1pPr>
          </a:lstStyle>
          <a:p>
            <a:r>
              <a:rPr lang="en-US" dirty="0"/>
              <a:t>Title of Presentation</a:t>
            </a:r>
            <a:br>
              <a:rPr lang="en-US" dirty="0"/>
            </a:br>
            <a:r>
              <a:rPr lang="en-US" dirty="0"/>
              <a:t>Second Line Title</a:t>
            </a:r>
          </a:p>
        </p:txBody>
      </p:sp>
      <p:sp>
        <p:nvSpPr>
          <p:cNvPr id="15" name="Text Placeholder 19"/>
          <p:cNvSpPr>
            <a:spLocks noGrp="1"/>
          </p:cNvSpPr>
          <p:nvPr>
            <p:ph type="body" sz="quarter" idx="11" hasCustomPrompt="1"/>
          </p:nvPr>
        </p:nvSpPr>
        <p:spPr>
          <a:xfrm>
            <a:off x="578619" y="2789595"/>
            <a:ext cx="798327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US" dirty="0"/>
              <a:t>Click to Add Subtitle</a:t>
            </a:r>
          </a:p>
        </p:txBody>
      </p:sp>
      <p:cxnSp>
        <p:nvCxnSpPr>
          <p:cNvPr id="20" name="Straight Connector 19"/>
          <p:cNvCxnSpPr/>
          <p:nvPr userDrawn="1"/>
        </p:nvCxnSpPr>
        <p:spPr>
          <a:xfrm>
            <a:off x="575017" y="3301488"/>
            <a:ext cx="7977462" cy="3872"/>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19"/>
          <p:cNvSpPr>
            <a:spLocks noGrp="1"/>
          </p:cNvSpPr>
          <p:nvPr>
            <p:ph type="body" sz="quarter" idx="12" hasCustomPrompt="1"/>
          </p:nvPr>
        </p:nvSpPr>
        <p:spPr>
          <a:xfrm>
            <a:off x="589667" y="3408321"/>
            <a:ext cx="7969650"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US" dirty="0"/>
              <a:t>Click to Add Presenter Name, Title, Company</a:t>
            </a:r>
          </a:p>
        </p:txBody>
      </p:sp>
      <p:sp>
        <p:nvSpPr>
          <p:cNvPr id="22" name="Text Placeholder 19"/>
          <p:cNvSpPr>
            <a:spLocks noGrp="1"/>
          </p:cNvSpPr>
          <p:nvPr>
            <p:ph type="body" sz="quarter" idx="14" hasCustomPrompt="1"/>
          </p:nvPr>
        </p:nvSpPr>
        <p:spPr>
          <a:xfrm>
            <a:off x="589648" y="3833759"/>
            <a:ext cx="7969674"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US" dirty="0"/>
              <a:t>Click to Add Date</a:t>
            </a:r>
          </a:p>
        </p:txBody>
      </p:sp>
    </p:spTree>
    <p:extLst>
      <p:ext uri="{BB962C8B-B14F-4D97-AF65-F5344CB8AC3E}">
        <p14:creationId xmlns:p14="http://schemas.microsoft.com/office/powerpoint/2010/main" val="4930536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AE474289-555A-4FDB-9B5A-A37D62555975}" type="datetimeFigureOut">
              <a:rPr lang="en-US" smtClean="0">
                <a:solidFill>
                  <a:srgbClr val="454545"/>
                </a:solidFill>
              </a:rPr>
              <a:pPr/>
              <a:t>3/30/2021</a:t>
            </a:fld>
            <a:endParaRPr lang="en-US">
              <a:solidFill>
                <a:srgbClr val="454545"/>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srgbClr val="454545"/>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BBE7309-048D-4A3C-A7F2-87EDB21FC2CB}" type="slidenum">
              <a:rPr lang="en-US" smtClean="0">
                <a:solidFill>
                  <a:srgbClr val="454545"/>
                </a:solidFill>
              </a:rPr>
              <a:pPr/>
              <a:t>‹#›</a:t>
            </a:fld>
            <a:endParaRPr lang="en-US">
              <a:solidFill>
                <a:srgbClr val="454545"/>
              </a:solidFill>
            </a:endParaRPr>
          </a:p>
        </p:txBody>
      </p:sp>
    </p:spTree>
    <p:extLst>
      <p:ext uri="{BB962C8B-B14F-4D97-AF65-F5344CB8AC3E}">
        <p14:creationId xmlns:p14="http://schemas.microsoft.com/office/powerpoint/2010/main" val="8706203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Title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13160145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latin typeface="微软雅黑" panose="020B0503020204020204" pitchFamily="34" charset="-122"/>
                <a:ea typeface="微软雅黑" panose="020B0503020204020204" pitchFamily="34" charset="-122"/>
              </a:defRPr>
            </a:lvl1pPr>
          </a:lstStyle>
          <a:p>
            <a:r>
              <a:rPr lang="en-US" dirty="0"/>
              <a:t>Click to Edit Title</a:t>
            </a:r>
            <a:endParaRPr lang="en-US"/>
          </a:p>
        </p:txBody>
      </p:sp>
      <p:sp>
        <p:nvSpPr>
          <p:cNvPr id="8" name="Text Placeholder 2"/>
          <p:cNvSpPr>
            <a:spLocks noGrp="1"/>
          </p:cNvSpPr>
          <p:nvPr>
            <p:ph idx="11" hasCustomPrompt="1"/>
          </p:nvPr>
        </p:nvSpPr>
        <p:spPr bwMode="auto">
          <a:xfrm>
            <a:off x="447722" y="1091410"/>
            <a:ext cx="8241707" cy="3312086"/>
          </a:xfrm>
          <a:prstGeom prst="rect">
            <a:avLst/>
          </a:prstGeom>
          <a:noFill/>
          <a:ln w="9525">
            <a:noFill/>
            <a:miter lim="800000"/>
          </a:ln>
        </p:spPr>
        <p:txBody>
          <a:bodyPr vert="horz" wrap="square" lIns="91431" tIns="45716" rIns="91431" bIns="45716" numCol="1" anchor="t" anchorCtr="0" compatLnSpc="1"/>
          <a:lstStyle>
            <a:lvl1pPr>
              <a:defRPr sz="1500">
                <a:latin typeface="微软雅黑" panose="020B0503020204020204" pitchFamily="34" charset="-122"/>
                <a:ea typeface="微软雅黑" panose="020B0503020204020204" pitchFamily="34" charset="-122"/>
              </a:defRPr>
            </a:lvl1pPr>
            <a:lvl2pPr>
              <a:defRPr sz="1500">
                <a:latin typeface="微软雅黑" panose="020B0503020204020204" pitchFamily="34" charset="-122"/>
                <a:ea typeface="微软雅黑" panose="020B0503020204020204" pitchFamily="34" charset="-122"/>
              </a:defRPr>
            </a:lvl2pPr>
            <a:lvl3pPr>
              <a:defRPr sz="1500">
                <a:latin typeface="微软雅黑" panose="020B0503020204020204" pitchFamily="34" charset="-122"/>
                <a:ea typeface="微软雅黑" panose="020B0503020204020204" pitchFamily="34" charset="-122"/>
              </a:defRPr>
            </a:lvl3pPr>
            <a:lvl4pPr>
              <a:defRPr sz="1500">
                <a:latin typeface="微软雅黑" panose="020B0503020204020204" pitchFamily="34" charset="-122"/>
                <a:ea typeface="微软雅黑" panose="020B0503020204020204" pitchFamily="34" charset="-122"/>
              </a:defRPr>
            </a:lvl4pPr>
            <a:lvl5pPr>
              <a:defRPr sz="1500">
                <a:latin typeface="微软雅黑" panose="020B0503020204020204" pitchFamily="34" charset="-122"/>
                <a:ea typeface="微软雅黑" panose="020B0503020204020204" pitchFamily="34" charset="-122"/>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41616526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373561"/>
          </a:xfrm>
          <a:prstGeom prst="rect">
            <a:avLst/>
          </a:prstGeom>
        </p:spPr>
        <p:txBody>
          <a:bodyPr>
            <a:noAutofit/>
          </a:bodyPr>
          <a:lstStyle>
            <a:lvl1pPr marL="0" indent="0">
              <a:buFontTx/>
              <a:buNone/>
              <a:defRPr sz="1800" b="1" i="0"/>
            </a:lvl1pPr>
          </a:lstStyle>
          <a:p>
            <a:pPr lvl="0"/>
            <a:r>
              <a:rPr lang="en-US"/>
              <a:t>Click to edit heading</a:t>
            </a:r>
          </a:p>
        </p:txBody>
      </p:sp>
      <p:sp>
        <p:nvSpPr>
          <p:cNvPr id="4" name="Title 3"/>
          <p:cNvSpPr>
            <a:spLocks noGrp="1"/>
          </p:cNvSpPr>
          <p:nvPr>
            <p:ph type="title" hasCustomPrompt="1"/>
          </p:nvPr>
        </p:nvSpPr>
        <p:spPr/>
        <p:txBody>
          <a:bodyPr/>
          <a:lstStyle/>
          <a:p>
            <a:r>
              <a:rPr lang="en-US" dirty="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ext Placeholder 2"/>
          <p:cNvSpPr>
            <a:spLocks noGrp="1"/>
          </p:cNvSpPr>
          <p:nvPr>
            <p:ph idx="15" hasCustomPrompt="1"/>
          </p:nvPr>
        </p:nvSpPr>
        <p:spPr bwMode="auto">
          <a:xfrm>
            <a:off x="447722" y="1555060"/>
            <a:ext cx="8241707" cy="2848436"/>
          </a:xfrm>
          <a:prstGeom prst="rect">
            <a:avLst/>
          </a:prstGeom>
          <a:noFill/>
          <a:ln w="9525">
            <a:noFill/>
            <a:miter lim="800000"/>
          </a:ln>
        </p:spPr>
        <p:txBody>
          <a:bodyPr vert="horz" wrap="square" lIns="91431" tIns="45716" rIns="91431" bIns="45716" numCol="1" anchor="t" anchorCtr="0" compatLnSpc="1"/>
          <a:lstStyle>
            <a:lvl1pPr>
              <a:defRPr sz="1500"/>
            </a:lvl1pPr>
            <a:lvl2pPr>
              <a:defRPr sz="1500"/>
            </a:lvl2pPr>
            <a:lvl3pPr>
              <a:defRPr sz="1500"/>
            </a:lvl3pPr>
            <a:lvl4pPr>
              <a:defRPr sz="1500"/>
            </a:lvl4pPr>
            <a:lvl5pP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84932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1"/>
            <a:ext cx="8246492" cy="650378"/>
          </a:xfrm>
          <a:prstGeom prst="rect">
            <a:avLst/>
          </a:prstGeom>
        </p:spPr>
        <p:txBody>
          <a:bodyPr>
            <a:noAutofit/>
          </a:bodyPr>
          <a:lstStyle>
            <a:lvl1pPr marL="0" indent="0">
              <a:buFontTx/>
              <a:buNone/>
              <a:defRPr sz="1800" b="1" i="0">
                <a:solidFill>
                  <a:schemeClr val="accent1"/>
                </a:solidFill>
              </a:defRPr>
            </a:lvl1pPr>
          </a:lstStyle>
          <a:p>
            <a:pPr lvl="0"/>
            <a:r>
              <a:rPr lang="en-US"/>
              <a:t>Click to edit text. Main idea, quote, or phrase two lines and under may go in this text box. </a:t>
            </a:r>
          </a:p>
        </p:txBody>
      </p:sp>
      <p:sp>
        <p:nvSpPr>
          <p:cNvPr id="4" name="Title 3"/>
          <p:cNvSpPr>
            <a:spLocks noGrp="1"/>
          </p:cNvSpPr>
          <p:nvPr>
            <p:ph type="title" hasCustomPrompt="1"/>
          </p:nvPr>
        </p:nvSpPr>
        <p:spPr/>
        <p:txBody>
          <a:bodyPr/>
          <a:lstStyle>
            <a:lvl1pPr>
              <a:defRPr>
                <a:latin typeface="微软雅黑" panose="020B0503020204020204" pitchFamily="34" charset="-122"/>
                <a:ea typeface="微软雅黑" panose="020B0503020204020204" pitchFamily="34" charset="-122"/>
              </a:defRPr>
            </a:lvl1pPr>
          </a:lstStyle>
          <a:p>
            <a:r>
              <a:rPr lang="en-US" dirty="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ext Placeholder 2"/>
          <p:cNvSpPr>
            <a:spLocks noGrp="1"/>
          </p:cNvSpPr>
          <p:nvPr>
            <p:ph idx="15" hasCustomPrompt="1"/>
          </p:nvPr>
        </p:nvSpPr>
        <p:spPr bwMode="auto">
          <a:xfrm>
            <a:off x="447722" y="1833518"/>
            <a:ext cx="8241707" cy="2569977"/>
          </a:xfrm>
          <a:prstGeom prst="rect">
            <a:avLst/>
          </a:prstGeom>
          <a:noFill/>
          <a:ln w="9525">
            <a:noFill/>
            <a:miter lim="800000"/>
          </a:ln>
        </p:spPr>
        <p:txBody>
          <a:bodyPr vert="horz" wrap="square" lIns="91431" tIns="45716" rIns="91431" bIns="45716" numCol="1" anchor="t" anchorCtr="0" compatLnSpc="1"/>
          <a:lstStyle>
            <a:lvl1pPr>
              <a:defRPr sz="1500"/>
            </a:lvl1pPr>
            <a:lvl2pPr>
              <a:defRPr sz="1500"/>
            </a:lvl2pPr>
            <a:lvl3pPr>
              <a:defRPr sz="1500"/>
            </a:lvl3pPr>
            <a:lvl4pPr>
              <a:defRPr sz="1500"/>
            </a:lvl4pPr>
            <a:lvl5pP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6646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21" Type="http://schemas.openxmlformats.org/officeDocument/2006/relationships/image" Target="../media/image5.png"/><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theme" Target="../theme/theme10.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image" Target="../media/image6.jpe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5.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21" Type="http://schemas.openxmlformats.org/officeDocument/2006/relationships/image" Target="../media/image5.png"/><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theme" Target="../theme/theme12.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image" Target="../media/image6.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image" Target="../media/image5.png"/><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theme" Target="../theme/theme13.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image" Target="../media/image6.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3" Type="http://schemas.openxmlformats.org/officeDocument/2006/relationships/slideLayout" Target="../slideLayouts/slideLayout136.xml"/><Relationship Id="rId21" Type="http://schemas.openxmlformats.org/officeDocument/2006/relationships/image" Target="../media/image5.png"/><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theme" Target="../theme/theme14.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image" Target="../media/image5.pn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theme" Target="../theme/theme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6.jpe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image" Target="../media/image7.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6.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image" Target="../media/image6.jpeg"/><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image" Target="../media/image14.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image" Target="../media/image5.png"/><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theme" Target="../theme/theme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image" Target="../media/image6.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73.xml"/><Relationship Id="rId1" Type="http://schemas.openxmlformats.org/officeDocument/2006/relationships/slideLayout" Target="../slideLayouts/slideLayout72.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14GSGL0011_D08_PPT_Cover_Global-Language-of-Busines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752" y="965933"/>
            <a:ext cx="1429409" cy="77511"/>
          </a:xfrm>
          <a:prstGeom prst="rect">
            <a:avLst/>
          </a:prstGeom>
        </p:spPr>
      </p:pic>
      <p:pic>
        <p:nvPicPr>
          <p:cNvPr id="4" name="图片 3" descr="GS1_China_122px_Tall_RGB_2014-12-17.jpg"/>
          <p:cNvPicPr>
            <a:picLocks noChangeAspect="1"/>
          </p:cNvPicPr>
          <p:nvPr userDrawn="1"/>
        </p:nvPicPr>
        <p:blipFill>
          <a:blip r:embed="rId5" cstate="print"/>
          <a:stretch>
            <a:fillRect/>
          </a:stretch>
        </p:blipFill>
        <p:spPr>
          <a:xfrm>
            <a:off x="381000" y="590550"/>
            <a:ext cx="1079292" cy="6858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79" y="172643"/>
            <a:ext cx="8243942" cy="679647"/>
          </a:xfrm>
          <a:prstGeom prst="rect">
            <a:avLst/>
          </a:prstGeom>
          <a:noFill/>
          <a:ln>
            <a:noFill/>
          </a:ln>
        </p:spPr>
        <p:txBody>
          <a:bodyPr vert="horz" wrap="square" lIns="0" tIns="45716" rIns="91431" bIns="45716" numCol="1" anchor="ctr" anchorCtr="0" compatLnSpc="1"/>
          <a:lstStyle/>
          <a:p>
            <a:pPr lvl="0"/>
            <a:r>
              <a:rPr lang="en-US" dirty="0"/>
              <a:t>Click to Edit Title</a:t>
            </a:r>
          </a:p>
        </p:txBody>
      </p:sp>
      <p:sp>
        <p:nvSpPr>
          <p:cNvPr id="15" name="Text Placeholder 19"/>
          <p:cNvSpPr txBox="1"/>
          <p:nvPr/>
        </p:nvSpPr>
        <p:spPr>
          <a:xfrm>
            <a:off x="5230644" y="4791985"/>
            <a:ext cx="2770356" cy="101042"/>
          </a:xfrm>
          <a:prstGeom prst="rect">
            <a:avLst/>
          </a:prstGeom>
        </p:spPr>
        <p:txBody>
          <a:bodyPr lIns="0" tIns="0" rIns="0" bIns="0"/>
          <a:lstStyle>
            <a:lvl1pPr marL="0" marR="0" indent="0" algn="r" defTabSz="456565" rtl="0" eaLnBrk="1" fontAlgn="base" latinLnBrk="0" hangingPunct="1">
              <a:spcBef>
                <a:spcPct val="20000"/>
              </a:spcBef>
              <a:spcAft>
                <a:spcPct val="0"/>
              </a:spcAft>
              <a:buClr>
                <a:schemeClr val="accent1"/>
              </a:buClr>
              <a:buSzTx/>
              <a:buFont typeface="Arial"/>
              <a:buNone/>
              <a:defRPr sz="600" b="0" kern="1200" cap="none" spc="0" baseline="0">
                <a:solidFill>
                  <a:schemeClr val="tx1"/>
                </a:solidFill>
                <a:latin typeface="Verdana"/>
                <a:ea typeface="ＭＳ Ｐゴシック" charset="0"/>
                <a:cs typeface="Verdana"/>
              </a:defRPr>
            </a:lvl1pPr>
            <a:lvl2pPr marL="0" indent="-228600" algn="l" defTabSz="45656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530" indent="-285750" algn="l" defTabSz="45656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600" algn="l" defTabSz="45656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600" algn="l" defTabSz="45656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600" indent="-228600" algn="l" defTabSz="456565"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6565" rtl="0" eaLnBrk="1" latinLnBrk="0" hangingPunct="1">
              <a:spcBef>
                <a:spcPct val="20000"/>
              </a:spcBef>
              <a:buFont typeface="Arial"/>
              <a:buChar char="•"/>
              <a:defRPr sz="2000" kern="1200">
                <a:solidFill>
                  <a:schemeClr val="tx1"/>
                </a:solidFill>
                <a:latin typeface="+mn-lt"/>
                <a:ea typeface="+mn-ea"/>
                <a:cs typeface="+mn-cs"/>
              </a:defRPr>
            </a:lvl7pPr>
            <a:lvl8pPr marL="3428365" indent="-228600" algn="l" defTabSz="456565" rtl="0" eaLnBrk="1" latinLnBrk="0" hangingPunct="1">
              <a:spcBef>
                <a:spcPct val="20000"/>
              </a:spcBef>
              <a:buFont typeface="Arial"/>
              <a:buChar char="•"/>
              <a:defRPr sz="2000" kern="1200">
                <a:solidFill>
                  <a:schemeClr val="tx1"/>
                </a:solidFill>
                <a:latin typeface="+mn-lt"/>
                <a:ea typeface="+mn-ea"/>
                <a:cs typeface="+mn-cs"/>
              </a:defRPr>
            </a:lvl8pPr>
            <a:lvl9pPr marL="3885565" indent="-228600" algn="l" defTabSz="456565"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26334"/>
              </a:buClr>
            </a:pPr>
            <a:r>
              <a:rPr lang="en-US" dirty="0">
                <a:solidFill>
                  <a:srgbClr val="454545"/>
                </a:solidFill>
              </a:rPr>
              <a:t>© GS1 China 2017</a:t>
            </a:r>
          </a:p>
        </p:txBody>
      </p:sp>
      <p:sp>
        <p:nvSpPr>
          <p:cNvPr id="7" name="Slide Number Placeholder 9"/>
          <p:cNvSpPr>
            <a:spLocks noGrp="1"/>
          </p:cNvSpPr>
          <p:nvPr>
            <p:ph type="sldNum" sz="quarter" idx="4"/>
          </p:nvPr>
        </p:nvSpPr>
        <p:spPr>
          <a:xfrm>
            <a:off x="8447487" y="4759631"/>
            <a:ext cx="247535" cy="150195"/>
          </a:xfrm>
          <a:prstGeom prst="rect">
            <a:avLst/>
          </a:prstGeom>
        </p:spPr>
        <p:txBody>
          <a:bodyPr vert="horz" wrap="square" lIns="0" tIns="0" rIns="0" bIns="0" numCol="1" anchor="ctr" anchorCtr="0" compatLnSpc="1"/>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US"/>
              <a:pPr fontAlgn="base">
                <a:spcAft>
                  <a:spcPct val="0"/>
                </a:spcAft>
                <a:defRPr/>
              </a:pPr>
              <a:t>‹#›</a:t>
            </a:fld>
            <a:endParaRPr lang="en-US" dirty="0"/>
          </a:p>
        </p:txBody>
      </p:sp>
      <p:pic>
        <p:nvPicPr>
          <p:cNvPr id="8" name="图片 7" descr="GS1_China_122px_Tall_RGB_2014-12-17.jpg"/>
          <p:cNvPicPr>
            <a:picLocks noChangeAspect="1"/>
          </p:cNvPicPr>
          <p:nvPr userDrawn="1"/>
        </p:nvPicPr>
        <p:blipFill>
          <a:blip r:embed="rId22" cstate="print"/>
          <a:stretch>
            <a:fillRect/>
          </a:stretch>
        </p:blipFill>
        <p:spPr>
          <a:xfrm>
            <a:off x="409575" y="4629151"/>
            <a:ext cx="609600" cy="387349"/>
          </a:xfrm>
          <a:prstGeom prst="rect">
            <a:avLst/>
          </a:prstGeom>
        </p:spPr>
      </p:pic>
    </p:spTree>
    <p:extLst>
      <p:ext uri="{BB962C8B-B14F-4D97-AF65-F5344CB8AC3E}">
        <p14:creationId xmlns:p14="http://schemas.microsoft.com/office/powerpoint/2010/main" val="214699152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Lst>
  <p:hf hdr="0" ftr="0" dt="0"/>
  <p:txStyles>
    <p:titleStyle>
      <a:lvl1pPr algn="l" defTabSz="456565" rtl="0" eaLnBrk="1" fontAlgn="base" hangingPunct="1">
        <a:spcBef>
          <a:spcPct val="0"/>
        </a:spcBef>
        <a:spcAft>
          <a:spcPct val="0"/>
        </a:spcAft>
        <a:defRPr sz="2500" kern="1200" cap="none" spc="0">
          <a:solidFill>
            <a:schemeClr val="tx2"/>
          </a:solidFill>
          <a:latin typeface="Verdana"/>
          <a:ea typeface="ＭＳ Ｐゴシック" charset="0"/>
          <a:cs typeface="Verdana"/>
        </a:defRPr>
      </a:lvl1pPr>
      <a:lvl2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2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4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6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8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45" marR="0" indent="-285750" algn="l" defTabSz="456565" rtl="0" eaLnBrk="1" fontAlgn="base" latinLnBrk="0" hangingPunct="1">
        <a:lnSpc>
          <a:spcPct val="110000"/>
        </a:lnSpc>
        <a:spcBef>
          <a:spcPts val="400"/>
        </a:spcBef>
        <a:spcAft>
          <a:spcPct val="0"/>
        </a:spcAft>
        <a:buClr>
          <a:schemeClr val="accent1"/>
        </a:buClr>
        <a:buSzTx/>
        <a:buFont typeface="Arial"/>
        <a:buChar char="•"/>
        <a:defRPr sz="1700" b="0" i="0" kern="1200" baseline="0">
          <a:solidFill>
            <a:schemeClr val="tx2"/>
          </a:solidFill>
          <a:latin typeface="Verdana"/>
          <a:ea typeface="ＭＳ Ｐゴシック" charset="0"/>
          <a:cs typeface="Verdana"/>
        </a:defRPr>
      </a:lvl1pPr>
      <a:lvl2pPr marL="558165" marR="0" indent="-285750" algn="l" defTabSz="456565" rtl="0" eaLnBrk="1" fontAlgn="base" latinLnBrk="0" hangingPunct="1">
        <a:lnSpc>
          <a:spcPct val="110000"/>
        </a:lnSpc>
        <a:spcBef>
          <a:spcPts val="400"/>
        </a:spcBef>
        <a:spcAft>
          <a:spcPct val="0"/>
        </a:spcAft>
        <a:buClr>
          <a:schemeClr val="accent1"/>
        </a:buClr>
        <a:buSzTx/>
        <a:buFont typeface="Lucida Grande"/>
        <a:buChar char="­"/>
        <a:defRPr sz="1700" b="0" i="0" kern="1200">
          <a:solidFill>
            <a:schemeClr val="tx2"/>
          </a:solidFill>
          <a:latin typeface="Verdana"/>
          <a:ea typeface="ＭＳ Ｐゴシック" charset="0"/>
          <a:cs typeface="Verdana"/>
        </a:defRPr>
      </a:lvl2pPr>
      <a:lvl3pPr marL="824230" indent="-285750" algn="l" defTabSz="45656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0925" indent="-228600" algn="l" defTabSz="45656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460" indent="-228600" algn="l" defTabSz="45656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600" indent="-228600" algn="l" defTabSz="456565"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6565" rtl="0" eaLnBrk="1" latinLnBrk="0" hangingPunct="1">
        <a:spcBef>
          <a:spcPct val="20000"/>
        </a:spcBef>
        <a:buFont typeface="Arial"/>
        <a:buChar char="•"/>
        <a:defRPr sz="2000" kern="1200">
          <a:solidFill>
            <a:schemeClr val="tx1"/>
          </a:solidFill>
          <a:latin typeface="+mn-lt"/>
          <a:ea typeface="+mn-ea"/>
          <a:cs typeface="+mn-cs"/>
        </a:defRPr>
      </a:lvl7pPr>
      <a:lvl8pPr marL="3428365" indent="-228600" algn="l" defTabSz="456565" rtl="0" eaLnBrk="1" latinLnBrk="0" hangingPunct="1">
        <a:spcBef>
          <a:spcPct val="20000"/>
        </a:spcBef>
        <a:buFont typeface="Arial"/>
        <a:buChar char="•"/>
        <a:defRPr sz="2000" kern="1200">
          <a:solidFill>
            <a:schemeClr val="tx1"/>
          </a:solidFill>
          <a:latin typeface="+mn-lt"/>
          <a:ea typeface="+mn-ea"/>
          <a:cs typeface="+mn-cs"/>
        </a:defRPr>
      </a:lvl8pPr>
      <a:lvl9pPr marL="3885565" indent="-228600" algn="l" defTabSz="45656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565" rtl="0" eaLnBrk="1" latinLnBrk="0" hangingPunct="1">
        <a:defRPr sz="1800" kern="1200">
          <a:solidFill>
            <a:schemeClr val="tx1"/>
          </a:solidFill>
          <a:latin typeface="+mn-lt"/>
          <a:ea typeface="+mn-ea"/>
          <a:cs typeface="+mn-cs"/>
        </a:defRPr>
      </a:lvl1pPr>
      <a:lvl2pPr marL="457200" algn="l" defTabSz="456565" rtl="0" eaLnBrk="1" latinLnBrk="0" hangingPunct="1">
        <a:defRPr sz="1800" kern="1200">
          <a:solidFill>
            <a:schemeClr val="tx1"/>
          </a:solidFill>
          <a:latin typeface="+mn-lt"/>
          <a:ea typeface="+mn-ea"/>
          <a:cs typeface="+mn-cs"/>
        </a:defRPr>
      </a:lvl2pPr>
      <a:lvl3pPr marL="914400" algn="l" defTabSz="456565" rtl="0" eaLnBrk="1" latinLnBrk="0" hangingPunct="1">
        <a:defRPr sz="1800" kern="1200">
          <a:solidFill>
            <a:schemeClr val="tx1"/>
          </a:solidFill>
          <a:latin typeface="+mn-lt"/>
          <a:ea typeface="+mn-ea"/>
          <a:cs typeface="+mn-cs"/>
        </a:defRPr>
      </a:lvl3pPr>
      <a:lvl4pPr marL="1371600" algn="l" defTabSz="456565" rtl="0" eaLnBrk="1" latinLnBrk="0" hangingPunct="1">
        <a:defRPr sz="1800" kern="1200">
          <a:solidFill>
            <a:schemeClr val="tx1"/>
          </a:solidFill>
          <a:latin typeface="+mn-lt"/>
          <a:ea typeface="+mn-ea"/>
          <a:cs typeface="+mn-cs"/>
        </a:defRPr>
      </a:lvl4pPr>
      <a:lvl5pPr marL="1828800" algn="l" defTabSz="456565" rtl="0" eaLnBrk="1" latinLnBrk="0" hangingPunct="1">
        <a:defRPr sz="1800" kern="1200">
          <a:solidFill>
            <a:schemeClr val="tx1"/>
          </a:solidFill>
          <a:latin typeface="+mn-lt"/>
          <a:ea typeface="+mn-ea"/>
          <a:cs typeface="+mn-cs"/>
        </a:defRPr>
      </a:lvl5pPr>
      <a:lvl6pPr marL="2286000" algn="l" defTabSz="456565" rtl="0" eaLnBrk="1" latinLnBrk="0" hangingPunct="1">
        <a:defRPr sz="1800" kern="1200">
          <a:solidFill>
            <a:schemeClr val="tx1"/>
          </a:solidFill>
          <a:latin typeface="+mn-lt"/>
          <a:ea typeface="+mn-ea"/>
          <a:cs typeface="+mn-cs"/>
        </a:defRPr>
      </a:lvl6pPr>
      <a:lvl7pPr marL="2743200" algn="l" defTabSz="456565" rtl="0" eaLnBrk="1" latinLnBrk="0" hangingPunct="1">
        <a:defRPr sz="1800" kern="1200">
          <a:solidFill>
            <a:schemeClr val="tx1"/>
          </a:solidFill>
          <a:latin typeface="+mn-lt"/>
          <a:ea typeface="+mn-ea"/>
          <a:cs typeface="+mn-cs"/>
        </a:defRPr>
      </a:lvl7pPr>
      <a:lvl8pPr marL="3200400" algn="l" defTabSz="456565" rtl="0" eaLnBrk="1" latinLnBrk="0" hangingPunct="1">
        <a:defRPr sz="1800" kern="1200">
          <a:solidFill>
            <a:schemeClr val="tx1"/>
          </a:solidFill>
          <a:latin typeface="+mn-lt"/>
          <a:ea typeface="+mn-ea"/>
          <a:cs typeface="+mn-cs"/>
        </a:defRPr>
      </a:lvl8pPr>
      <a:lvl9pPr marL="3656965" algn="l" defTabSz="456565"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14GSGL0011_D08_PPT_Cover_Global-Language-of-Busines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0752" y="965933"/>
            <a:ext cx="1429409" cy="77511"/>
          </a:xfrm>
          <a:prstGeom prst="rect">
            <a:avLst/>
          </a:prstGeom>
        </p:spPr>
      </p:pic>
      <p:pic>
        <p:nvPicPr>
          <p:cNvPr id="4" name="图片 3" descr="GS1_China_122px_Tall_RGB_2014-12-17.jpg"/>
          <p:cNvPicPr>
            <a:picLocks noChangeAspect="1"/>
          </p:cNvPicPr>
          <p:nvPr userDrawn="1"/>
        </p:nvPicPr>
        <p:blipFill>
          <a:blip r:embed="rId6" cstate="print"/>
          <a:stretch>
            <a:fillRect/>
          </a:stretch>
        </p:blipFill>
        <p:spPr>
          <a:xfrm>
            <a:off x="381000" y="590550"/>
            <a:ext cx="1079292" cy="685800"/>
          </a:xfrm>
          <a:prstGeom prst="rect">
            <a:avLst/>
          </a:prstGeom>
        </p:spPr>
      </p:pic>
    </p:spTree>
    <p:extLst>
      <p:ext uri="{BB962C8B-B14F-4D97-AF65-F5344CB8AC3E}">
        <p14:creationId xmlns:p14="http://schemas.microsoft.com/office/powerpoint/2010/main" val="28444255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79" y="172643"/>
            <a:ext cx="8243942" cy="679647"/>
          </a:xfrm>
          <a:prstGeom prst="rect">
            <a:avLst/>
          </a:prstGeom>
          <a:noFill/>
          <a:ln>
            <a:noFill/>
          </a:ln>
        </p:spPr>
        <p:txBody>
          <a:bodyPr vert="horz" wrap="square" lIns="0" tIns="45716" rIns="91431" bIns="45716" numCol="1" anchor="ctr" anchorCtr="0" compatLnSpc="1"/>
          <a:lstStyle/>
          <a:p>
            <a:pPr lvl="0"/>
            <a:r>
              <a:rPr lang="en-US" dirty="0"/>
              <a:t>Click to Edit Title</a:t>
            </a:r>
          </a:p>
        </p:txBody>
      </p:sp>
      <p:sp>
        <p:nvSpPr>
          <p:cNvPr id="15" name="Text Placeholder 19"/>
          <p:cNvSpPr txBox="1"/>
          <p:nvPr/>
        </p:nvSpPr>
        <p:spPr>
          <a:xfrm>
            <a:off x="5230644" y="4791985"/>
            <a:ext cx="2770356" cy="101042"/>
          </a:xfrm>
          <a:prstGeom prst="rect">
            <a:avLst/>
          </a:prstGeom>
        </p:spPr>
        <p:txBody>
          <a:bodyPr lIns="0" tIns="0" rIns="0" bIns="0"/>
          <a:lstStyle>
            <a:lvl1pPr marL="0" marR="0" indent="0" algn="r" defTabSz="456565" rtl="0" eaLnBrk="1" fontAlgn="base" latinLnBrk="0" hangingPunct="1">
              <a:spcBef>
                <a:spcPct val="20000"/>
              </a:spcBef>
              <a:spcAft>
                <a:spcPct val="0"/>
              </a:spcAft>
              <a:buClr>
                <a:schemeClr val="accent1"/>
              </a:buClr>
              <a:buSzTx/>
              <a:buFont typeface="Arial"/>
              <a:buNone/>
              <a:defRPr sz="600" b="0" kern="1200" cap="none" spc="0" baseline="0">
                <a:solidFill>
                  <a:schemeClr val="tx1"/>
                </a:solidFill>
                <a:latin typeface="Verdana"/>
                <a:ea typeface="ＭＳ Ｐゴシック" charset="0"/>
                <a:cs typeface="Verdana"/>
              </a:defRPr>
            </a:lvl1pPr>
            <a:lvl2pPr marL="0" indent="-228600" algn="l" defTabSz="45656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530" indent="-285750" algn="l" defTabSz="45656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600" algn="l" defTabSz="45656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600" algn="l" defTabSz="45656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600" indent="-228600" algn="l" defTabSz="456565"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6565" rtl="0" eaLnBrk="1" latinLnBrk="0" hangingPunct="1">
              <a:spcBef>
                <a:spcPct val="20000"/>
              </a:spcBef>
              <a:buFont typeface="Arial"/>
              <a:buChar char="•"/>
              <a:defRPr sz="2000" kern="1200">
                <a:solidFill>
                  <a:schemeClr val="tx1"/>
                </a:solidFill>
                <a:latin typeface="+mn-lt"/>
                <a:ea typeface="+mn-ea"/>
                <a:cs typeface="+mn-cs"/>
              </a:defRPr>
            </a:lvl7pPr>
            <a:lvl8pPr marL="3428365" indent="-228600" algn="l" defTabSz="456565" rtl="0" eaLnBrk="1" latinLnBrk="0" hangingPunct="1">
              <a:spcBef>
                <a:spcPct val="20000"/>
              </a:spcBef>
              <a:buFont typeface="Arial"/>
              <a:buChar char="•"/>
              <a:defRPr sz="2000" kern="1200">
                <a:solidFill>
                  <a:schemeClr val="tx1"/>
                </a:solidFill>
                <a:latin typeface="+mn-lt"/>
                <a:ea typeface="+mn-ea"/>
                <a:cs typeface="+mn-cs"/>
              </a:defRPr>
            </a:lvl8pPr>
            <a:lvl9pPr marL="3885565" indent="-228600" algn="l" defTabSz="456565"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26334"/>
              </a:buClr>
            </a:pPr>
            <a:r>
              <a:rPr lang="en-US" dirty="0">
                <a:solidFill>
                  <a:srgbClr val="454545"/>
                </a:solidFill>
              </a:rPr>
              <a:t>© GS1 China 2017</a:t>
            </a:r>
          </a:p>
        </p:txBody>
      </p:sp>
      <p:sp>
        <p:nvSpPr>
          <p:cNvPr id="7" name="Slide Number Placeholder 9"/>
          <p:cNvSpPr>
            <a:spLocks noGrp="1"/>
          </p:cNvSpPr>
          <p:nvPr>
            <p:ph type="sldNum" sz="quarter" idx="4"/>
          </p:nvPr>
        </p:nvSpPr>
        <p:spPr>
          <a:xfrm>
            <a:off x="8447487" y="4759631"/>
            <a:ext cx="247535" cy="150195"/>
          </a:xfrm>
          <a:prstGeom prst="rect">
            <a:avLst/>
          </a:prstGeom>
        </p:spPr>
        <p:txBody>
          <a:bodyPr vert="horz" wrap="square" lIns="0" tIns="0" rIns="0" bIns="0" numCol="1" anchor="ctr" anchorCtr="0" compatLnSpc="1"/>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US"/>
              <a:pPr fontAlgn="base">
                <a:spcAft>
                  <a:spcPct val="0"/>
                </a:spcAft>
                <a:defRPr/>
              </a:pPr>
              <a:t>‹#›</a:t>
            </a:fld>
            <a:endParaRPr lang="en-US" dirty="0"/>
          </a:p>
        </p:txBody>
      </p:sp>
      <p:pic>
        <p:nvPicPr>
          <p:cNvPr id="8" name="图片 7" descr="GS1_China_122px_Tall_RGB_2014-12-17.jpg"/>
          <p:cNvPicPr>
            <a:picLocks noChangeAspect="1"/>
          </p:cNvPicPr>
          <p:nvPr userDrawn="1"/>
        </p:nvPicPr>
        <p:blipFill>
          <a:blip r:embed="rId22" cstate="print"/>
          <a:stretch>
            <a:fillRect/>
          </a:stretch>
        </p:blipFill>
        <p:spPr>
          <a:xfrm>
            <a:off x="409575" y="4629151"/>
            <a:ext cx="609600" cy="387349"/>
          </a:xfrm>
          <a:prstGeom prst="rect">
            <a:avLst/>
          </a:prstGeom>
        </p:spPr>
      </p:pic>
    </p:spTree>
    <p:extLst>
      <p:ext uri="{BB962C8B-B14F-4D97-AF65-F5344CB8AC3E}">
        <p14:creationId xmlns:p14="http://schemas.microsoft.com/office/powerpoint/2010/main" val="87040643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Lst>
  <p:hf hdr="0" ftr="0" dt="0"/>
  <p:txStyles>
    <p:titleStyle>
      <a:lvl1pPr algn="l" defTabSz="456565" rtl="0" eaLnBrk="1" fontAlgn="base" hangingPunct="1">
        <a:spcBef>
          <a:spcPct val="0"/>
        </a:spcBef>
        <a:spcAft>
          <a:spcPct val="0"/>
        </a:spcAft>
        <a:defRPr sz="2500" kern="1200" cap="none" spc="0">
          <a:solidFill>
            <a:schemeClr val="tx2"/>
          </a:solidFill>
          <a:latin typeface="Verdana"/>
          <a:ea typeface="ＭＳ Ｐゴシック" charset="0"/>
          <a:cs typeface="Verdana"/>
        </a:defRPr>
      </a:lvl1pPr>
      <a:lvl2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2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4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6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8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45" marR="0" indent="-285750" algn="l" defTabSz="456565" rtl="0" eaLnBrk="1" fontAlgn="base" latinLnBrk="0" hangingPunct="1">
        <a:lnSpc>
          <a:spcPct val="110000"/>
        </a:lnSpc>
        <a:spcBef>
          <a:spcPts val="400"/>
        </a:spcBef>
        <a:spcAft>
          <a:spcPct val="0"/>
        </a:spcAft>
        <a:buClr>
          <a:schemeClr val="accent1"/>
        </a:buClr>
        <a:buSzTx/>
        <a:buFont typeface="Arial"/>
        <a:buChar char="•"/>
        <a:defRPr sz="1700" b="0" i="0" kern="1200" baseline="0">
          <a:solidFill>
            <a:schemeClr val="tx2"/>
          </a:solidFill>
          <a:latin typeface="Verdana"/>
          <a:ea typeface="ＭＳ Ｐゴシック" charset="0"/>
          <a:cs typeface="Verdana"/>
        </a:defRPr>
      </a:lvl1pPr>
      <a:lvl2pPr marL="558165" marR="0" indent="-285750" algn="l" defTabSz="456565" rtl="0" eaLnBrk="1" fontAlgn="base" latinLnBrk="0" hangingPunct="1">
        <a:lnSpc>
          <a:spcPct val="110000"/>
        </a:lnSpc>
        <a:spcBef>
          <a:spcPts val="400"/>
        </a:spcBef>
        <a:spcAft>
          <a:spcPct val="0"/>
        </a:spcAft>
        <a:buClr>
          <a:schemeClr val="accent1"/>
        </a:buClr>
        <a:buSzTx/>
        <a:buFont typeface="Lucida Grande"/>
        <a:buChar char="­"/>
        <a:defRPr sz="1700" b="0" i="0" kern="1200">
          <a:solidFill>
            <a:schemeClr val="tx2"/>
          </a:solidFill>
          <a:latin typeface="Verdana"/>
          <a:ea typeface="ＭＳ Ｐゴシック" charset="0"/>
          <a:cs typeface="Verdana"/>
        </a:defRPr>
      </a:lvl2pPr>
      <a:lvl3pPr marL="824230" indent="-285750" algn="l" defTabSz="45656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0925" indent="-228600" algn="l" defTabSz="45656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460" indent="-228600" algn="l" defTabSz="45656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600" indent="-228600" algn="l" defTabSz="456565"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6565" rtl="0" eaLnBrk="1" latinLnBrk="0" hangingPunct="1">
        <a:spcBef>
          <a:spcPct val="20000"/>
        </a:spcBef>
        <a:buFont typeface="Arial"/>
        <a:buChar char="•"/>
        <a:defRPr sz="2000" kern="1200">
          <a:solidFill>
            <a:schemeClr val="tx1"/>
          </a:solidFill>
          <a:latin typeface="+mn-lt"/>
          <a:ea typeface="+mn-ea"/>
          <a:cs typeface="+mn-cs"/>
        </a:defRPr>
      </a:lvl7pPr>
      <a:lvl8pPr marL="3428365" indent="-228600" algn="l" defTabSz="456565" rtl="0" eaLnBrk="1" latinLnBrk="0" hangingPunct="1">
        <a:spcBef>
          <a:spcPct val="20000"/>
        </a:spcBef>
        <a:buFont typeface="Arial"/>
        <a:buChar char="•"/>
        <a:defRPr sz="2000" kern="1200">
          <a:solidFill>
            <a:schemeClr val="tx1"/>
          </a:solidFill>
          <a:latin typeface="+mn-lt"/>
          <a:ea typeface="+mn-ea"/>
          <a:cs typeface="+mn-cs"/>
        </a:defRPr>
      </a:lvl8pPr>
      <a:lvl9pPr marL="3885565" indent="-228600" algn="l" defTabSz="45656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565" rtl="0" eaLnBrk="1" latinLnBrk="0" hangingPunct="1">
        <a:defRPr sz="1800" kern="1200">
          <a:solidFill>
            <a:schemeClr val="tx1"/>
          </a:solidFill>
          <a:latin typeface="+mn-lt"/>
          <a:ea typeface="+mn-ea"/>
          <a:cs typeface="+mn-cs"/>
        </a:defRPr>
      </a:lvl1pPr>
      <a:lvl2pPr marL="457200" algn="l" defTabSz="456565" rtl="0" eaLnBrk="1" latinLnBrk="0" hangingPunct="1">
        <a:defRPr sz="1800" kern="1200">
          <a:solidFill>
            <a:schemeClr val="tx1"/>
          </a:solidFill>
          <a:latin typeface="+mn-lt"/>
          <a:ea typeface="+mn-ea"/>
          <a:cs typeface="+mn-cs"/>
        </a:defRPr>
      </a:lvl2pPr>
      <a:lvl3pPr marL="914400" algn="l" defTabSz="456565" rtl="0" eaLnBrk="1" latinLnBrk="0" hangingPunct="1">
        <a:defRPr sz="1800" kern="1200">
          <a:solidFill>
            <a:schemeClr val="tx1"/>
          </a:solidFill>
          <a:latin typeface="+mn-lt"/>
          <a:ea typeface="+mn-ea"/>
          <a:cs typeface="+mn-cs"/>
        </a:defRPr>
      </a:lvl3pPr>
      <a:lvl4pPr marL="1371600" algn="l" defTabSz="456565" rtl="0" eaLnBrk="1" latinLnBrk="0" hangingPunct="1">
        <a:defRPr sz="1800" kern="1200">
          <a:solidFill>
            <a:schemeClr val="tx1"/>
          </a:solidFill>
          <a:latin typeface="+mn-lt"/>
          <a:ea typeface="+mn-ea"/>
          <a:cs typeface="+mn-cs"/>
        </a:defRPr>
      </a:lvl4pPr>
      <a:lvl5pPr marL="1828800" algn="l" defTabSz="456565" rtl="0" eaLnBrk="1" latinLnBrk="0" hangingPunct="1">
        <a:defRPr sz="1800" kern="1200">
          <a:solidFill>
            <a:schemeClr val="tx1"/>
          </a:solidFill>
          <a:latin typeface="+mn-lt"/>
          <a:ea typeface="+mn-ea"/>
          <a:cs typeface="+mn-cs"/>
        </a:defRPr>
      </a:lvl5pPr>
      <a:lvl6pPr marL="2286000" algn="l" defTabSz="456565" rtl="0" eaLnBrk="1" latinLnBrk="0" hangingPunct="1">
        <a:defRPr sz="1800" kern="1200">
          <a:solidFill>
            <a:schemeClr val="tx1"/>
          </a:solidFill>
          <a:latin typeface="+mn-lt"/>
          <a:ea typeface="+mn-ea"/>
          <a:cs typeface="+mn-cs"/>
        </a:defRPr>
      </a:lvl6pPr>
      <a:lvl7pPr marL="2743200" algn="l" defTabSz="456565" rtl="0" eaLnBrk="1" latinLnBrk="0" hangingPunct="1">
        <a:defRPr sz="1800" kern="1200">
          <a:solidFill>
            <a:schemeClr val="tx1"/>
          </a:solidFill>
          <a:latin typeface="+mn-lt"/>
          <a:ea typeface="+mn-ea"/>
          <a:cs typeface="+mn-cs"/>
        </a:defRPr>
      </a:lvl7pPr>
      <a:lvl8pPr marL="3200400" algn="l" defTabSz="456565" rtl="0" eaLnBrk="1" latinLnBrk="0" hangingPunct="1">
        <a:defRPr sz="1800" kern="1200">
          <a:solidFill>
            <a:schemeClr val="tx1"/>
          </a:solidFill>
          <a:latin typeface="+mn-lt"/>
          <a:ea typeface="+mn-ea"/>
          <a:cs typeface="+mn-cs"/>
        </a:defRPr>
      </a:lvl8pPr>
      <a:lvl9pPr marL="3656965" algn="l" defTabSz="456565"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79" y="172643"/>
            <a:ext cx="8243942" cy="679647"/>
          </a:xfrm>
          <a:prstGeom prst="rect">
            <a:avLst/>
          </a:prstGeom>
          <a:noFill/>
          <a:ln>
            <a:noFill/>
          </a:ln>
        </p:spPr>
        <p:txBody>
          <a:bodyPr vert="horz" wrap="square" lIns="0" tIns="45716" rIns="91431" bIns="45716" numCol="1" anchor="ctr" anchorCtr="0" compatLnSpc="1"/>
          <a:lstStyle/>
          <a:p>
            <a:pPr lvl="0"/>
            <a:r>
              <a:rPr lang="en-US" dirty="0"/>
              <a:t>Click to Edit Title</a:t>
            </a:r>
          </a:p>
        </p:txBody>
      </p:sp>
      <p:sp>
        <p:nvSpPr>
          <p:cNvPr id="15" name="Text Placeholder 19"/>
          <p:cNvSpPr txBox="1"/>
          <p:nvPr/>
        </p:nvSpPr>
        <p:spPr>
          <a:xfrm>
            <a:off x="5230644" y="4791985"/>
            <a:ext cx="2770356" cy="101042"/>
          </a:xfrm>
          <a:prstGeom prst="rect">
            <a:avLst/>
          </a:prstGeom>
        </p:spPr>
        <p:txBody>
          <a:bodyPr lIns="0" tIns="0" rIns="0" bIns="0"/>
          <a:lstStyle>
            <a:lvl1pPr marL="0" marR="0" indent="0" algn="r" defTabSz="456565" rtl="0" eaLnBrk="1" fontAlgn="base" latinLnBrk="0" hangingPunct="1">
              <a:spcBef>
                <a:spcPct val="20000"/>
              </a:spcBef>
              <a:spcAft>
                <a:spcPct val="0"/>
              </a:spcAft>
              <a:buClr>
                <a:schemeClr val="accent1"/>
              </a:buClr>
              <a:buSzTx/>
              <a:buFont typeface="Arial"/>
              <a:buNone/>
              <a:defRPr sz="600" b="0" kern="1200" cap="none" spc="0" baseline="0">
                <a:solidFill>
                  <a:schemeClr val="tx1"/>
                </a:solidFill>
                <a:latin typeface="Verdana"/>
                <a:ea typeface="ＭＳ Ｐゴシック" charset="0"/>
                <a:cs typeface="Verdana"/>
              </a:defRPr>
            </a:lvl1pPr>
            <a:lvl2pPr marL="0" indent="-228600" algn="l" defTabSz="45656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530" indent="-285750" algn="l" defTabSz="45656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600" algn="l" defTabSz="45656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600" algn="l" defTabSz="45656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600" indent="-228600" algn="l" defTabSz="456565"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6565" rtl="0" eaLnBrk="1" latinLnBrk="0" hangingPunct="1">
              <a:spcBef>
                <a:spcPct val="20000"/>
              </a:spcBef>
              <a:buFont typeface="Arial"/>
              <a:buChar char="•"/>
              <a:defRPr sz="2000" kern="1200">
                <a:solidFill>
                  <a:schemeClr val="tx1"/>
                </a:solidFill>
                <a:latin typeface="+mn-lt"/>
                <a:ea typeface="+mn-ea"/>
                <a:cs typeface="+mn-cs"/>
              </a:defRPr>
            </a:lvl7pPr>
            <a:lvl8pPr marL="3428365" indent="-228600" algn="l" defTabSz="456565" rtl="0" eaLnBrk="1" latinLnBrk="0" hangingPunct="1">
              <a:spcBef>
                <a:spcPct val="20000"/>
              </a:spcBef>
              <a:buFont typeface="Arial"/>
              <a:buChar char="•"/>
              <a:defRPr sz="2000" kern="1200">
                <a:solidFill>
                  <a:schemeClr val="tx1"/>
                </a:solidFill>
                <a:latin typeface="+mn-lt"/>
                <a:ea typeface="+mn-ea"/>
                <a:cs typeface="+mn-cs"/>
              </a:defRPr>
            </a:lvl8pPr>
            <a:lvl9pPr marL="3885565" indent="-228600" algn="l" defTabSz="456565"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26334"/>
              </a:buClr>
            </a:pPr>
            <a:r>
              <a:rPr lang="en-US" dirty="0">
                <a:solidFill>
                  <a:srgbClr val="454545"/>
                </a:solidFill>
              </a:rPr>
              <a:t>© GS1 China 2017</a:t>
            </a:r>
          </a:p>
        </p:txBody>
      </p:sp>
      <p:sp>
        <p:nvSpPr>
          <p:cNvPr id="7" name="Slide Number Placeholder 9"/>
          <p:cNvSpPr>
            <a:spLocks noGrp="1"/>
          </p:cNvSpPr>
          <p:nvPr>
            <p:ph type="sldNum" sz="quarter" idx="4"/>
          </p:nvPr>
        </p:nvSpPr>
        <p:spPr>
          <a:xfrm>
            <a:off x="8447487" y="4759631"/>
            <a:ext cx="247535" cy="150195"/>
          </a:xfrm>
          <a:prstGeom prst="rect">
            <a:avLst/>
          </a:prstGeom>
        </p:spPr>
        <p:txBody>
          <a:bodyPr vert="horz" wrap="square" lIns="0" tIns="0" rIns="0" bIns="0" numCol="1" anchor="ctr" anchorCtr="0" compatLnSpc="1"/>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US"/>
              <a:pPr fontAlgn="base">
                <a:spcAft>
                  <a:spcPct val="0"/>
                </a:spcAft>
                <a:defRPr/>
              </a:pPr>
              <a:t>‹#›</a:t>
            </a:fld>
            <a:endParaRPr lang="en-US" dirty="0"/>
          </a:p>
        </p:txBody>
      </p:sp>
      <p:pic>
        <p:nvPicPr>
          <p:cNvPr id="8" name="图片 7" descr="GS1_China_122px_Tall_RGB_2014-12-17.jpg"/>
          <p:cNvPicPr>
            <a:picLocks noChangeAspect="1"/>
          </p:cNvPicPr>
          <p:nvPr userDrawn="1"/>
        </p:nvPicPr>
        <p:blipFill>
          <a:blip r:embed="rId22" cstate="print"/>
          <a:stretch>
            <a:fillRect/>
          </a:stretch>
        </p:blipFill>
        <p:spPr>
          <a:xfrm>
            <a:off x="409575" y="4629151"/>
            <a:ext cx="609600" cy="387349"/>
          </a:xfrm>
          <a:prstGeom prst="rect">
            <a:avLst/>
          </a:prstGeom>
        </p:spPr>
      </p:pic>
    </p:spTree>
    <p:extLst>
      <p:ext uri="{BB962C8B-B14F-4D97-AF65-F5344CB8AC3E}">
        <p14:creationId xmlns:p14="http://schemas.microsoft.com/office/powerpoint/2010/main" val="1254847964"/>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Lst>
  <p:hf hdr="0" ftr="0" dt="0"/>
  <p:txStyles>
    <p:titleStyle>
      <a:lvl1pPr algn="l" defTabSz="456565" rtl="0" eaLnBrk="1" fontAlgn="base" hangingPunct="1">
        <a:spcBef>
          <a:spcPct val="0"/>
        </a:spcBef>
        <a:spcAft>
          <a:spcPct val="0"/>
        </a:spcAft>
        <a:defRPr sz="2500" kern="1200" cap="none" spc="0">
          <a:solidFill>
            <a:schemeClr val="tx2"/>
          </a:solidFill>
          <a:latin typeface="Verdana"/>
          <a:ea typeface="ＭＳ Ｐゴシック" charset="0"/>
          <a:cs typeface="Verdana"/>
        </a:defRPr>
      </a:lvl1pPr>
      <a:lvl2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2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4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6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8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45" marR="0" indent="-285750" algn="l" defTabSz="456565" rtl="0" eaLnBrk="1" fontAlgn="base" latinLnBrk="0" hangingPunct="1">
        <a:lnSpc>
          <a:spcPct val="110000"/>
        </a:lnSpc>
        <a:spcBef>
          <a:spcPts val="400"/>
        </a:spcBef>
        <a:spcAft>
          <a:spcPct val="0"/>
        </a:spcAft>
        <a:buClr>
          <a:schemeClr val="accent1"/>
        </a:buClr>
        <a:buSzTx/>
        <a:buFont typeface="Arial"/>
        <a:buChar char="•"/>
        <a:defRPr sz="1700" b="0" i="0" kern="1200" baseline="0">
          <a:solidFill>
            <a:schemeClr val="tx2"/>
          </a:solidFill>
          <a:latin typeface="Verdana"/>
          <a:ea typeface="ＭＳ Ｐゴシック" charset="0"/>
          <a:cs typeface="Verdana"/>
        </a:defRPr>
      </a:lvl1pPr>
      <a:lvl2pPr marL="558165" marR="0" indent="-285750" algn="l" defTabSz="456565" rtl="0" eaLnBrk="1" fontAlgn="base" latinLnBrk="0" hangingPunct="1">
        <a:lnSpc>
          <a:spcPct val="110000"/>
        </a:lnSpc>
        <a:spcBef>
          <a:spcPts val="400"/>
        </a:spcBef>
        <a:spcAft>
          <a:spcPct val="0"/>
        </a:spcAft>
        <a:buClr>
          <a:schemeClr val="accent1"/>
        </a:buClr>
        <a:buSzTx/>
        <a:buFont typeface="Lucida Grande"/>
        <a:buChar char="­"/>
        <a:defRPr sz="1700" b="0" i="0" kern="1200">
          <a:solidFill>
            <a:schemeClr val="tx2"/>
          </a:solidFill>
          <a:latin typeface="Verdana"/>
          <a:ea typeface="ＭＳ Ｐゴシック" charset="0"/>
          <a:cs typeface="Verdana"/>
        </a:defRPr>
      </a:lvl2pPr>
      <a:lvl3pPr marL="824230" indent="-285750" algn="l" defTabSz="45656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0925" indent="-228600" algn="l" defTabSz="45656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460" indent="-228600" algn="l" defTabSz="45656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600" indent="-228600" algn="l" defTabSz="456565"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6565" rtl="0" eaLnBrk="1" latinLnBrk="0" hangingPunct="1">
        <a:spcBef>
          <a:spcPct val="20000"/>
        </a:spcBef>
        <a:buFont typeface="Arial"/>
        <a:buChar char="•"/>
        <a:defRPr sz="2000" kern="1200">
          <a:solidFill>
            <a:schemeClr val="tx1"/>
          </a:solidFill>
          <a:latin typeface="+mn-lt"/>
          <a:ea typeface="+mn-ea"/>
          <a:cs typeface="+mn-cs"/>
        </a:defRPr>
      </a:lvl7pPr>
      <a:lvl8pPr marL="3428365" indent="-228600" algn="l" defTabSz="456565" rtl="0" eaLnBrk="1" latinLnBrk="0" hangingPunct="1">
        <a:spcBef>
          <a:spcPct val="20000"/>
        </a:spcBef>
        <a:buFont typeface="Arial"/>
        <a:buChar char="•"/>
        <a:defRPr sz="2000" kern="1200">
          <a:solidFill>
            <a:schemeClr val="tx1"/>
          </a:solidFill>
          <a:latin typeface="+mn-lt"/>
          <a:ea typeface="+mn-ea"/>
          <a:cs typeface="+mn-cs"/>
        </a:defRPr>
      </a:lvl8pPr>
      <a:lvl9pPr marL="3885565" indent="-228600" algn="l" defTabSz="45656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565" rtl="0" eaLnBrk="1" latinLnBrk="0" hangingPunct="1">
        <a:defRPr sz="1800" kern="1200">
          <a:solidFill>
            <a:schemeClr val="tx1"/>
          </a:solidFill>
          <a:latin typeface="+mn-lt"/>
          <a:ea typeface="+mn-ea"/>
          <a:cs typeface="+mn-cs"/>
        </a:defRPr>
      </a:lvl1pPr>
      <a:lvl2pPr marL="457200" algn="l" defTabSz="456565" rtl="0" eaLnBrk="1" latinLnBrk="0" hangingPunct="1">
        <a:defRPr sz="1800" kern="1200">
          <a:solidFill>
            <a:schemeClr val="tx1"/>
          </a:solidFill>
          <a:latin typeface="+mn-lt"/>
          <a:ea typeface="+mn-ea"/>
          <a:cs typeface="+mn-cs"/>
        </a:defRPr>
      </a:lvl2pPr>
      <a:lvl3pPr marL="914400" algn="l" defTabSz="456565" rtl="0" eaLnBrk="1" latinLnBrk="0" hangingPunct="1">
        <a:defRPr sz="1800" kern="1200">
          <a:solidFill>
            <a:schemeClr val="tx1"/>
          </a:solidFill>
          <a:latin typeface="+mn-lt"/>
          <a:ea typeface="+mn-ea"/>
          <a:cs typeface="+mn-cs"/>
        </a:defRPr>
      </a:lvl3pPr>
      <a:lvl4pPr marL="1371600" algn="l" defTabSz="456565" rtl="0" eaLnBrk="1" latinLnBrk="0" hangingPunct="1">
        <a:defRPr sz="1800" kern="1200">
          <a:solidFill>
            <a:schemeClr val="tx1"/>
          </a:solidFill>
          <a:latin typeface="+mn-lt"/>
          <a:ea typeface="+mn-ea"/>
          <a:cs typeface="+mn-cs"/>
        </a:defRPr>
      </a:lvl4pPr>
      <a:lvl5pPr marL="1828800" algn="l" defTabSz="456565" rtl="0" eaLnBrk="1" latinLnBrk="0" hangingPunct="1">
        <a:defRPr sz="1800" kern="1200">
          <a:solidFill>
            <a:schemeClr val="tx1"/>
          </a:solidFill>
          <a:latin typeface="+mn-lt"/>
          <a:ea typeface="+mn-ea"/>
          <a:cs typeface="+mn-cs"/>
        </a:defRPr>
      </a:lvl5pPr>
      <a:lvl6pPr marL="2286000" algn="l" defTabSz="456565" rtl="0" eaLnBrk="1" latinLnBrk="0" hangingPunct="1">
        <a:defRPr sz="1800" kern="1200">
          <a:solidFill>
            <a:schemeClr val="tx1"/>
          </a:solidFill>
          <a:latin typeface="+mn-lt"/>
          <a:ea typeface="+mn-ea"/>
          <a:cs typeface="+mn-cs"/>
        </a:defRPr>
      </a:lvl6pPr>
      <a:lvl7pPr marL="2743200" algn="l" defTabSz="456565" rtl="0" eaLnBrk="1" latinLnBrk="0" hangingPunct="1">
        <a:defRPr sz="1800" kern="1200">
          <a:solidFill>
            <a:schemeClr val="tx1"/>
          </a:solidFill>
          <a:latin typeface="+mn-lt"/>
          <a:ea typeface="+mn-ea"/>
          <a:cs typeface="+mn-cs"/>
        </a:defRPr>
      </a:lvl7pPr>
      <a:lvl8pPr marL="3200400" algn="l" defTabSz="456565" rtl="0" eaLnBrk="1" latinLnBrk="0" hangingPunct="1">
        <a:defRPr sz="1800" kern="1200">
          <a:solidFill>
            <a:schemeClr val="tx1"/>
          </a:solidFill>
          <a:latin typeface="+mn-lt"/>
          <a:ea typeface="+mn-ea"/>
          <a:cs typeface="+mn-cs"/>
        </a:defRPr>
      </a:lvl8pPr>
      <a:lvl9pPr marL="3656965" algn="l" defTabSz="456565"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79" y="172643"/>
            <a:ext cx="8243942" cy="679647"/>
          </a:xfrm>
          <a:prstGeom prst="rect">
            <a:avLst/>
          </a:prstGeom>
          <a:noFill/>
          <a:ln>
            <a:noFill/>
          </a:ln>
        </p:spPr>
        <p:txBody>
          <a:bodyPr vert="horz" wrap="square" lIns="0" tIns="45716" rIns="91431" bIns="45716" numCol="1" anchor="ctr" anchorCtr="0" compatLnSpc="1"/>
          <a:lstStyle/>
          <a:p>
            <a:pPr lvl="0"/>
            <a:r>
              <a:rPr lang="en-US" dirty="0"/>
              <a:t>Click to Edit Title</a:t>
            </a:r>
          </a:p>
        </p:txBody>
      </p:sp>
      <p:sp>
        <p:nvSpPr>
          <p:cNvPr id="15" name="Text Placeholder 19"/>
          <p:cNvSpPr txBox="1"/>
          <p:nvPr/>
        </p:nvSpPr>
        <p:spPr>
          <a:xfrm>
            <a:off x="5230644" y="4791985"/>
            <a:ext cx="2770356" cy="101042"/>
          </a:xfrm>
          <a:prstGeom prst="rect">
            <a:avLst/>
          </a:prstGeom>
        </p:spPr>
        <p:txBody>
          <a:bodyPr lIns="0" tIns="0" rIns="0" bIns="0"/>
          <a:lstStyle>
            <a:lvl1pPr marL="0" marR="0" indent="0" algn="r" defTabSz="456565" rtl="0" eaLnBrk="1" fontAlgn="base" latinLnBrk="0" hangingPunct="1">
              <a:spcBef>
                <a:spcPct val="20000"/>
              </a:spcBef>
              <a:spcAft>
                <a:spcPct val="0"/>
              </a:spcAft>
              <a:buClr>
                <a:schemeClr val="accent1"/>
              </a:buClr>
              <a:buSzTx/>
              <a:buFont typeface="Arial"/>
              <a:buNone/>
              <a:defRPr sz="600" b="0" kern="1200" cap="none" spc="0" baseline="0">
                <a:solidFill>
                  <a:schemeClr val="tx1"/>
                </a:solidFill>
                <a:latin typeface="Verdana"/>
                <a:ea typeface="ＭＳ Ｐゴシック" charset="0"/>
                <a:cs typeface="Verdana"/>
              </a:defRPr>
            </a:lvl1pPr>
            <a:lvl2pPr marL="0" indent="-228600" algn="l" defTabSz="45656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530" indent="-285750" algn="l" defTabSz="45656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600" algn="l" defTabSz="45656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600" algn="l" defTabSz="45656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600" indent="-228600" algn="l" defTabSz="456565"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6565" rtl="0" eaLnBrk="1" latinLnBrk="0" hangingPunct="1">
              <a:spcBef>
                <a:spcPct val="20000"/>
              </a:spcBef>
              <a:buFont typeface="Arial"/>
              <a:buChar char="•"/>
              <a:defRPr sz="2000" kern="1200">
                <a:solidFill>
                  <a:schemeClr val="tx1"/>
                </a:solidFill>
                <a:latin typeface="+mn-lt"/>
                <a:ea typeface="+mn-ea"/>
                <a:cs typeface="+mn-cs"/>
              </a:defRPr>
            </a:lvl7pPr>
            <a:lvl8pPr marL="3428365" indent="-228600" algn="l" defTabSz="456565" rtl="0" eaLnBrk="1" latinLnBrk="0" hangingPunct="1">
              <a:spcBef>
                <a:spcPct val="20000"/>
              </a:spcBef>
              <a:buFont typeface="Arial"/>
              <a:buChar char="•"/>
              <a:defRPr sz="2000" kern="1200">
                <a:solidFill>
                  <a:schemeClr val="tx1"/>
                </a:solidFill>
                <a:latin typeface="+mn-lt"/>
                <a:ea typeface="+mn-ea"/>
                <a:cs typeface="+mn-cs"/>
              </a:defRPr>
            </a:lvl8pPr>
            <a:lvl9pPr marL="3885565" indent="-228600" algn="l" defTabSz="456565"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26334"/>
              </a:buClr>
            </a:pPr>
            <a:r>
              <a:rPr lang="en-US" dirty="0">
                <a:solidFill>
                  <a:srgbClr val="454545"/>
                </a:solidFill>
              </a:rPr>
              <a:t>© GS1 China 2015</a:t>
            </a:r>
          </a:p>
        </p:txBody>
      </p:sp>
      <p:sp>
        <p:nvSpPr>
          <p:cNvPr id="7" name="Slide Number Placeholder 9"/>
          <p:cNvSpPr>
            <a:spLocks noGrp="1"/>
          </p:cNvSpPr>
          <p:nvPr>
            <p:ph type="sldNum" sz="quarter" idx="4"/>
          </p:nvPr>
        </p:nvSpPr>
        <p:spPr>
          <a:xfrm>
            <a:off x="8447487" y="4759631"/>
            <a:ext cx="247535" cy="150195"/>
          </a:xfrm>
          <a:prstGeom prst="rect">
            <a:avLst/>
          </a:prstGeom>
        </p:spPr>
        <p:txBody>
          <a:bodyPr vert="horz" wrap="square" lIns="0" tIns="0" rIns="0" bIns="0" numCol="1" anchor="ctr" anchorCtr="0" compatLnSpc="1"/>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US"/>
              <a:pPr fontAlgn="base">
                <a:spcAft>
                  <a:spcPct val="0"/>
                </a:spcAft>
                <a:defRPr/>
              </a:pPr>
              <a:t>‹#›</a:t>
            </a:fld>
            <a:endParaRPr lang="en-US" dirty="0"/>
          </a:p>
        </p:txBody>
      </p:sp>
      <p:pic>
        <p:nvPicPr>
          <p:cNvPr id="8" name="图片 7" descr="GS1_China_122px_Tall_RGB_2014-12-17.jpg"/>
          <p:cNvPicPr>
            <a:picLocks noChangeAspect="1"/>
          </p:cNvPicPr>
          <p:nvPr userDrawn="1"/>
        </p:nvPicPr>
        <p:blipFill>
          <a:blip r:embed="rId22" cstate="print"/>
          <a:stretch>
            <a:fillRect/>
          </a:stretch>
        </p:blipFill>
        <p:spPr>
          <a:xfrm>
            <a:off x="409575" y="4629151"/>
            <a:ext cx="609600" cy="387349"/>
          </a:xfrm>
          <a:prstGeom prst="rect">
            <a:avLst/>
          </a:prstGeom>
        </p:spPr>
      </p:pic>
    </p:spTree>
    <p:extLst>
      <p:ext uri="{BB962C8B-B14F-4D97-AF65-F5344CB8AC3E}">
        <p14:creationId xmlns:p14="http://schemas.microsoft.com/office/powerpoint/2010/main" val="97933975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Lst>
  <p:hf hdr="0" ftr="0" dt="0"/>
  <p:txStyles>
    <p:titleStyle>
      <a:lvl1pPr algn="l" defTabSz="456565" rtl="0" eaLnBrk="1" fontAlgn="base" hangingPunct="1">
        <a:spcBef>
          <a:spcPct val="0"/>
        </a:spcBef>
        <a:spcAft>
          <a:spcPct val="0"/>
        </a:spcAft>
        <a:defRPr sz="2500" kern="1200" cap="none" spc="0">
          <a:solidFill>
            <a:schemeClr val="tx2"/>
          </a:solidFill>
          <a:latin typeface="Verdana"/>
          <a:ea typeface="ＭＳ Ｐゴシック" charset="0"/>
          <a:cs typeface="Verdana"/>
        </a:defRPr>
      </a:lvl1pPr>
      <a:lvl2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2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4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6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8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45" marR="0" indent="-285750" algn="l" defTabSz="456565" rtl="0" eaLnBrk="1" fontAlgn="base" latinLnBrk="0" hangingPunct="1">
        <a:lnSpc>
          <a:spcPct val="110000"/>
        </a:lnSpc>
        <a:spcBef>
          <a:spcPts val="400"/>
        </a:spcBef>
        <a:spcAft>
          <a:spcPct val="0"/>
        </a:spcAft>
        <a:buClr>
          <a:schemeClr val="accent1"/>
        </a:buClr>
        <a:buSzTx/>
        <a:buFont typeface="Arial"/>
        <a:buChar char="•"/>
        <a:defRPr sz="1700" b="0" i="0" kern="1200" baseline="0">
          <a:solidFill>
            <a:schemeClr val="tx2"/>
          </a:solidFill>
          <a:latin typeface="Verdana"/>
          <a:ea typeface="ＭＳ Ｐゴシック" charset="0"/>
          <a:cs typeface="Verdana"/>
        </a:defRPr>
      </a:lvl1pPr>
      <a:lvl2pPr marL="558165" marR="0" indent="-285750" algn="l" defTabSz="456565" rtl="0" eaLnBrk="1" fontAlgn="base" latinLnBrk="0" hangingPunct="1">
        <a:lnSpc>
          <a:spcPct val="110000"/>
        </a:lnSpc>
        <a:spcBef>
          <a:spcPts val="400"/>
        </a:spcBef>
        <a:spcAft>
          <a:spcPct val="0"/>
        </a:spcAft>
        <a:buClr>
          <a:schemeClr val="accent1"/>
        </a:buClr>
        <a:buSzTx/>
        <a:buFont typeface="Lucida Grande"/>
        <a:buChar char="­"/>
        <a:defRPr sz="1700" b="0" i="0" kern="1200">
          <a:solidFill>
            <a:schemeClr val="tx2"/>
          </a:solidFill>
          <a:latin typeface="Verdana"/>
          <a:ea typeface="ＭＳ Ｐゴシック" charset="0"/>
          <a:cs typeface="Verdana"/>
        </a:defRPr>
      </a:lvl2pPr>
      <a:lvl3pPr marL="824230" indent="-285750" algn="l" defTabSz="45656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0925" indent="-228600" algn="l" defTabSz="45656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460" indent="-228600" algn="l" defTabSz="45656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600" indent="-228600" algn="l" defTabSz="456565"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6565" rtl="0" eaLnBrk="1" latinLnBrk="0" hangingPunct="1">
        <a:spcBef>
          <a:spcPct val="20000"/>
        </a:spcBef>
        <a:buFont typeface="Arial"/>
        <a:buChar char="•"/>
        <a:defRPr sz="2000" kern="1200">
          <a:solidFill>
            <a:schemeClr val="tx1"/>
          </a:solidFill>
          <a:latin typeface="+mn-lt"/>
          <a:ea typeface="+mn-ea"/>
          <a:cs typeface="+mn-cs"/>
        </a:defRPr>
      </a:lvl7pPr>
      <a:lvl8pPr marL="3428365" indent="-228600" algn="l" defTabSz="456565" rtl="0" eaLnBrk="1" latinLnBrk="0" hangingPunct="1">
        <a:spcBef>
          <a:spcPct val="20000"/>
        </a:spcBef>
        <a:buFont typeface="Arial"/>
        <a:buChar char="•"/>
        <a:defRPr sz="2000" kern="1200">
          <a:solidFill>
            <a:schemeClr val="tx1"/>
          </a:solidFill>
          <a:latin typeface="+mn-lt"/>
          <a:ea typeface="+mn-ea"/>
          <a:cs typeface="+mn-cs"/>
        </a:defRPr>
      </a:lvl8pPr>
      <a:lvl9pPr marL="3885565" indent="-228600" algn="l" defTabSz="45656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565" rtl="0" eaLnBrk="1" latinLnBrk="0" hangingPunct="1">
        <a:defRPr sz="1800" kern="1200">
          <a:solidFill>
            <a:schemeClr val="tx1"/>
          </a:solidFill>
          <a:latin typeface="+mn-lt"/>
          <a:ea typeface="+mn-ea"/>
          <a:cs typeface="+mn-cs"/>
        </a:defRPr>
      </a:lvl1pPr>
      <a:lvl2pPr marL="457200" algn="l" defTabSz="456565" rtl="0" eaLnBrk="1" latinLnBrk="0" hangingPunct="1">
        <a:defRPr sz="1800" kern="1200">
          <a:solidFill>
            <a:schemeClr val="tx1"/>
          </a:solidFill>
          <a:latin typeface="+mn-lt"/>
          <a:ea typeface="+mn-ea"/>
          <a:cs typeface="+mn-cs"/>
        </a:defRPr>
      </a:lvl2pPr>
      <a:lvl3pPr marL="914400" algn="l" defTabSz="456565" rtl="0" eaLnBrk="1" latinLnBrk="0" hangingPunct="1">
        <a:defRPr sz="1800" kern="1200">
          <a:solidFill>
            <a:schemeClr val="tx1"/>
          </a:solidFill>
          <a:latin typeface="+mn-lt"/>
          <a:ea typeface="+mn-ea"/>
          <a:cs typeface="+mn-cs"/>
        </a:defRPr>
      </a:lvl3pPr>
      <a:lvl4pPr marL="1371600" algn="l" defTabSz="456565" rtl="0" eaLnBrk="1" latinLnBrk="0" hangingPunct="1">
        <a:defRPr sz="1800" kern="1200">
          <a:solidFill>
            <a:schemeClr val="tx1"/>
          </a:solidFill>
          <a:latin typeface="+mn-lt"/>
          <a:ea typeface="+mn-ea"/>
          <a:cs typeface="+mn-cs"/>
        </a:defRPr>
      </a:lvl4pPr>
      <a:lvl5pPr marL="1828800" algn="l" defTabSz="456565" rtl="0" eaLnBrk="1" latinLnBrk="0" hangingPunct="1">
        <a:defRPr sz="1800" kern="1200">
          <a:solidFill>
            <a:schemeClr val="tx1"/>
          </a:solidFill>
          <a:latin typeface="+mn-lt"/>
          <a:ea typeface="+mn-ea"/>
          <a:cs typeface="+mn-cs"/>
        </a:defRPr>
      </a:lvl5pPr>
      <a:lvl6pPr marL="2286000" algn="l" defTabSz="456565" rtl="0" eaLnBrk="1" latinLnBrk="0" hangingPunct="1">
        <a:defRPr sz="1800" kern="1200">
          <a:solidFill>
            <a:schemeClr val="tx1"/>
          </a:solidFill>
          <a:latin typeface="+mn-lt"/>
          <a:ea typeface="+mn-ea"/>
          <a:cs typeface="+mn-cs"/>
        </a:defRPr>
      </a:lvl6pPr>
      <a:lvl7pPr marL="2743200" algn="l" defTabSz="456565" rtl="0" eaLnBrk="1" latinLnBrk="0" hangingPunct="1">
        <a:defRPr sz="1800" kern="1200">
          <a:solidFill>
            <a:schemeClr val="tx1"/>
          </a:solidFill>
          <a:latin typeface="+mn-lt"/>
          <a:ea typeface="+mn-ea"/>
          <a:cs typeface="+mn-cs"/>
        </a:defRPr>
      </a:lvl7pPr>
      <a:lvl8pPr marL="3200400" algn="l" defTabSz="456565" rtl="0" eaLnBrk="1" latinLnBrk="0" hangingPunct="1">
        <a:defRPr sz="1800" kern="1200">
          <a:solidFill>
            <a:schemeClr val="tx1"/>
          </a:solidFill>
          <a:latin typeface="+mn-lt"/>
          <a:ea typeface="+mn-ea"/>
          <a:cs typeface="+mn-cs"/>
        </a:defRPr>
      </a:lvl8pPr>
      <a:lvl9pPr marL="3656965" algn="l" defTabSz="4565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14GSGL0011_D08_PPT_Cover_Global-Language-of-Busines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752" y="965933"/>
            <a:ext cx="1429409" cy="77511"/>
          </a:xfrm>
          <a:prstGeom prst="rect">
            <a:avLst/>
          </a:prstGeom>
        </p:spPr>
      </p:pic>
      <p:pic>
        <p:nvPicPr>
          <p:cNvPr id="6" name="图片 5" descr="GS1_China_122px_Tall_RGB_2014-12-17.jpg"/>
          <p:cNvPicPr>
            <a:picLocks noChangeAspect="1"/>
          </p:cNvPicPr>
          <p:nvPr userDrawn="1"/>
        </p:nvPicPr>
        <p:blipFill>
          <a:blip r:embed="rId5" cstate="print"/>
          <a:stretch>
            <a:fillRect/>
          </a:stretch>
        </p:blipFill>
        <p:spPr>
          <a:xfrm>
            <a:off x="381000" y="590550"/>
            <a:ext cx="1079292" cy="6858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79" y="172643"/>
            <a:ext cx="8243942" cy="679647"/>
          </a:xfrm>
          <a:prstGeom prst="rect">
            <a:avLst/>
          </a:prstGeom>
          <a:noFill/>
          <a:ln>
            <a:noFill/>
          </a:ln>
        </p:spPr>
        <p:txBody>
          <a:bodyPr vert="horz" wrap="square" lIns="0" tIns="45716" rIns="91431" bIns="45716" numCol="1" anchor="ctr" anchorCtr="0" compatLnSpc="1"/>
          <a:lstStyle/>
          <a:p>
            <a:pPr lvl="0"/>
            <a:r>
              <a:rPr lang="en-US" dirty="0"/>
              <a:t>Click to Edit Title</a:t>
            </a:r>
          </a:p>
        </p:txBody>
      </p:sp>
      <p:sp>
        <p:nvSpPr>
          <p:cNvPr id="15" name="Text Placeholder 19"/>
          <p:cNvSpPr txBox="1"/>
          <p:nvPr/>
        </p:nvSpPr>
        <p:spPr>
          <a:xfrm>
            <a:off x="5230644" y="4791985"/>
            <a:ext cx="2770356" cy="101042"/>
          </a:xfrm>
          <a:prstGeom prst="rect">
            <a:avLst/>
          </a:prstGeom>
        </p:spPr>
        <p:txBody>
          <a:bodyPr lIns="0" tIns="0" rIns="0" bIns="0"/>
          <a:lstStyle>
            <a:lvl1pPr marL="0" marR="0" indent="0" algn="r" defTabSz="456565" rtl="0" eaLnBrk="1" fontAlgn="base" latinLnBrk="0" hangingPunct="1">
              <a:spcBef>
                <a:spcPct val="20000"/>
              </a:spcBef>
              <a:spcAft>
                <a:spcPct val="0"/>
              </a:spcAft>
              <a:buClr>
                <a:schemeClr val="accent1"/>
              </a:buClr>
              <a:buSzTx/>
              <a:buFont typeface="Arial"/>
              <a:buNone/>
              <a:defRPr sz="600" b="0" kern="1200" cap="none" spc="0" baseline="0">
                <a:solidFill>
                  <a:schemeClr val="tx1"/>
                </a:solidFill>
                <a:latin typeface="Verdana"/>
                <a:ea typeface="ＭＳ Ｐゴシック" charset="0"/>
                <a:cs typeface="Verdana"/>
              </a:defRPr>
            </a:lvl1pPr>
            <a:lvl2pPr marL="0" indent="-228600" algn="l" defTabSz="45656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530" indent="-285750" algn="l" defTabSz="45656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600" algn="l" defTabSz="45656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600" algn="l" defTabSz="45656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600" indent="-228600" algn="l" defTabSz="456565"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6565" rtl="0" eaLnBrk="1" latinLnBrk="0" hangingPunct="1">
              <a:spcBef>
                <a:spcPct val="20000"/>
              </a:spcBef>
              <a:buFont typeface="Arial"/>
              <a:buChar char="•"/>
              <a:defRPr sz="2000" kern="1200">
                <a:solidFill>
                  <a:schemeClr val="tx1"/>
                </a:solidFill>
                <a:latin typeface="+mn-lt"/>
                <a:ea typeface="+mn-ea"/>
                <a:cs typeface="+mn-cs"/>
              </a:defRPr>
            </a:lvl7pPr>
            <a:lvl8pPr marL="3428365" indent="-228600" algn="l" defTabSz="456565" rtl="0" eaLnBrk="1" latinLnBrk="0" hangingPunct="1">
              <a:spcBef>
                <a:spcPct val="20000"/>
              </a:spcBef>
              <a:buFont typeface="Arial"/>
              <a:buChar char="•"/>
              <a:defRPr sz="2000" kern="1200">
                <a:solidFill>
                  <a:schemeClr val="tx1"/>
                </a:solidFill>
                <a:latin typeface="+mn-lt"/>
                <a:ea typeface="+mn-ea"/>
                <a:cs typeface="+mn-cs"/>
              </a:defRPr>
            </a:lvl8pPr>
            <a:lvl9pPr marL="3885565" indent="-228600" algn="l" defTabSz="456565"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454545"/>
                </a:solidFill>
              </a:rPr>
              <a:t>© GS1</a:t>
            </a:r>
            <a:r>
              <a:rPr lang="en-US" baseline="0" dirty="0">
                <a:solidFill>
                  <a:srgbClr val="454545"/>
                </a:solidFill>
              </a:rPr>
              <a:t> China </a:t>
            </a:r>
            <a:r>
              <a:rPr lang="en-US" dirty="0">
                <a:solidFill>
                  <a:srgbClr val="454545"/>
                </a:solidFill>
              </a:rPr>
              <a:t>2017</a:t>
            </a:r>
          </a:p>
        </p:txBody>
      </p:sp>
      <p:sp>
        <p:nvSpPr>
          <p:cNvPr id="7" name="Slide Number Placeholder 9"/>
          <p:cNvSpPr>
            <a:spLocks noGrp="1"/>
          </p:cNvSpPr>
          <p:nvPr>
            <p:ph type="sldNum" sz="quarter" idx="4"/>
          </p:nvPr>
        </p:nvSpPr>
        <p:spPr>
          <a:xfrm>
            <a:off x="8447487" y="4759631"/>
            <a:ext cx="247535" cy="150195"/>
          </a:xfrm>
          <a:prstGeom prst="rect">
            <a:avLst/>
          </a:prstGeom>
        </p:spPr>
        <p:txBody>
          <a:bodyPr vert="horz" wrap="square" lIns="0" tIns="0" rIns="0" bIns="0" numCol="1" anchor="ctr" anchorCtr="0" compatLnSpc="1"/>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US"/>
              <a:t>‹#›</a:t>
            </a:fld>
            <a:endParaRPr lang="en-US" dirty="0"/>
          </a:p>
        </p:txBody>
      </p:sp>
      <p:pic>
        <p:nvPicPr>
          <p:cNvPr id="8" name="图片 7" descr="GS1_China_122px_Tall_RGB_2014-12-17.jpg"/>
          <p:cNvPicPr>
            <a:picLocks noChangeAspect="1"/>
          </p:cNvPicPr>
          <p:nvPr userDrawn="1"/>
        </p:nvPicPr>
        <p:blipFill>
          <a:blip r:embed="rId22" cstate="print"/>
          <a:stretch>
            <a:fillRect/>
          </a:stretch>
        </p:blipFill>
        <p:spPr>
          <a:xfrm>
            <a:off x="409575" y="4629151"/>
            <a:ext cx="609600" cy="387349"/>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Lst>
  <p:hf hdr="0" ftr="0" dt="0"/>
  <p:txStyles>
    <p:titleStyle>
      <a:lvl1pPr algn="l" defTabSz="456565" rtl="0" eaLnBrk="1" fontAlgn="base" hangingPunct="1">
        <a:spcBef>
          <a:spcPct val="0"/>
        </a:spcBef>
        <a:spcAft>
          <a:spcPct val="0"/>
        </a:spcAft>
        <a:defRPr sz="2500" kern="1200" cap="none" spc="0">
          <a:solidFill>
            <a:schemeClr val="tx2"/>
          </a:solidFill>
          <a:latin typeface="Verdana"/>
          <a:ea typeface="ＭＳ Ｐゴシック" charset="0"/>
          <a:cs typeface="Verdana"/>
        </a:defRPr>
      </a:lvl1pPr>
      <a:lvl2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2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4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6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8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45" marR="0" indent="-285750" algn="l" defTabSz="456565" rtl="0" eaLnBrk="1" fontAlgn="base" latinLnBrk="0" hangingPunct="1">
        <a:lnSpc>
          <a:spcPct val="110000"/>
        </a:lnSpc>
        <a:spcBef>
          <a:spcPts val="400"/>
        </a:spcBef>
        <a:spcAft>
          <a:spcPct val="0"/>
        </a:spcAft>
        <a:buClr>
          <a:schemeClr val="accent1"/>
        </a:buClr>
        <a:buSzTx/>
        <a:buFont typeface="Arial"/>
        <a:buChar char="•"/>
        <a:defRPr sz="1700" b="0" i="0" kern="1200" baseline="0">
          <a:solidFill>
            <a:schemeClr val="tx2"/>
          </a:solidFill>
          <a:latin typeface="Verdana"/>
          <a:ea typeface="ＭＳ Ｐゴシック" charset="0"/>
          <a:cs typeface="Verdana"/>
        </a:defRPr>
      </a:lvl1pPr>
      <a:lvl2pPr marL="558165" marR="0" indent="-285750" algn="l" defTabSz="456565" rtl="0" eaLnBrk="1" fontAlgn="base" latinLnBrk="0" hangingPunct="1">
        <a:lnSpc>
          <a:spcPct val="110000"/>
        </a:lnSpc>
        <a:spcBef>
          <a:spcPts val="400"/>
        </a:spcBef>
        <a:spcAft>
          <a:spcPct val="0"/>
        </a:spcAft>
        <a:buClr>
          <a:schemeClr val="accent1"/>
        </a:buClr>
        <a:buSzTx/>
        <a:buFont typeface="Lucida Grande"/>
        <a:buChar char="­"/>
        <a:defRPr sz="1700" b="0" i="0" kern="1200">
          <a:solidFill>
            <a:schemeClr val="tx2"/>
          </a:solidFill>
          <a:latin typeface="Verdana"/>
          <a:ea typeface="ＭＳ Ｐゴシック" charset="0"/>
          <a:cs typeface="Verdana"/>
        </a:defRPr>
      </a:lvl2pPr>
      <a:lvl3pPr marL="824230" indent="-285750" algn="l" defTabSz="45656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0925" indent="-228600" algn="l" defTabSz="45656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460" indent="-228600" algn="l" defTabSz="45656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600" indent="-228600" algn="l" defTabSz="456565"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6565" rtl="0" eaLnBrk="1" latinLnBrk="0" hangingPunct="1">
        <a:spcBef>
          <a:spcPct val="20000"/>
        </a:spcBef>
        <a:buFont typeface="Arial"/>
        <a:buChar char="•"/>
        <a:defRPr sz="2000" kern="1200">
          <a:solidFill>
            <a:schemeClr val="tx1"/>
          </a:solidFill>
          <a:latin typeface="+mn-lt"/>
          <a:ea typeface="+mn-ea"/>
          <a:cs typeface="+mn-cs"/>
        </a:defRPr>
      </a:lvl7pPr>
      <a:lvl8pPr marL="3428365" indent="-228600" algn="l" defTabSz="456565" rtl="0" eaLnBrk="1" latinLnBrk="0" hangingPunct="1">
        <a:spcBef>
          <a:spcPct val="20000"/>
        </a:spcBef>
        <a:buFont typeface="Arial"/>
        <a:buChar char="•"/>
        <a:defRPr sz="2000" kern="1200">
          <a:solidFill>
            <a:schemeClr val="tx1"/>
          </a:solidFill>
          <a:latin typeface="+mn-lt"/>
          <a:ea typeface="+mn-ea"/>
          <a:cs typeface="+mn-cs"/>
        </a:defRPr>
      </a:lvl8pPr>
      <a:lvl9pPr marL="3885565" indent="-228600" algn="l" defTabSz="45656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565" rtl="0" eaLnBrk="1" latinLnBrk="0" hangingPunct="1">
        <a:defRPr sz="1800" kern="1200">
          <a:solidFill>
            <a:schemeClr val="tx1"/>
          </a:solidFill>
          <a:latin typeface="+mn-lt"/>
          <a:ea typeface="+mn-ea"/>
          <a:cs typeface="+mn-cs"/>
        </a:defRPr>
      </a:lvl1pPr>
      <a:lvl2pPr marL="457200" algn="l" defTabSz="456565" rtl="0" eaLnBrk="1" latinLnBrk="0" hangingPunct="1">
        <a:defRPr sz="1800" kern="1200">
          <a:solidFill>
            <a:schemeClr val="tx1"/>
          </a:solidFill>
          <a:latin typeface="+mn-lt"/>
          <a:ea typeface="+mn-ea"/>
          <a:cs typeface="+mn-cs"/>
        </a:defRPr>
      </a:lvl2pPr>
      <a:lvl3pPr marL="914400" algn="l" defTabSz="456565" rtl="0" eaLnBrk="1" latinLnBrk="0" hangingPunct="1">
        <a:defRPr sz="1800" kern="1200">
          <a:solidFill>
            <a:schemeClr val="tx1"/>
          </a:solidFill>
          <a:latin typeface="+mn-lt"/>
          <a:ea typeface="+mn-ea"/>
          <a:cs typeface="+mn-cs"/>
        </a:defRPr>
      </a:lvl3pPr>
      <a:lvl4pPr marL="1371600" algn="l" defTabSz="456565" rtl="0" eaLnBrk="1" latinLnBrk="0" hangingPunct="1">
        <a:defRPr sz="1800" kern="1200">
          <a:solidFill>
            <a:schemeClr val="tx1"/>
          </a:solidFill>
          <a:latin typeface="+mn-lt"/>
          <a:ea typeface="+mn-ea"/>
          <a:cs typeface="+mn-cs"/>
        </a:defRPr>
      </a:lvl4pPr>
      <a:lvl5pPr marL="1828800" algn="l" defTabSz="456565" rtl="0" eaLnBrk="1" latinLnBrk="0" hangingPunct="1">
        <a:defRPr sz="1800" kern="1200">
          <a:solidFill>
            <a:schemeClr val="tx1"/>
          </a:solidFill>
          <a:latin typeface="+mn-lt"/>
          <a:ea typeface="+mn-ea"/>
          <a:cs typeface="+mn-cs"/>
        </a:defRPr>
      </a:lvl5pPr>
      <a:lvl6pPr marL="2286000" algn="l" defTabSz="456565" rtl="0" eaLnBrk="1" latinLnBrk="0" hangingPunct="1">
        <a:defRPr sz="1800" kern="1200">
          <a:solidFill>
            <a:schemeClr val="tx1"/>
          </a:solidFill>
          <a:latin typeface="+mn-lt"/>
          <a:ea typeface="+mn-ea"/>
          <a:cs typeface="+mn-cs"/>
        </a:defRPr>
      </a:lvl6pPr>
      <a:lvl7pPr marL="2743200" algn="l" defTabSz="456565" rtl="0" eaLnBrk="1" latinLnBrk="0" hangingPunct="1">
        <a:defRPr sz="1800" kern="1200">
          <a:solidFill>
            <a:schemeClr val="tx1"/>
          </a:solidFill>
          <a:latin typeface="+mn-lt"/>
          <a:ea typeface="+mn-ea"/>
          <a:cs typeface="+mn-cs"/>
        </a:defRPr>
      </a:lvl7pPr>
      <a:lvl8pPr marL="3200400" algn="l" defTabSz="456565" rtl="0" eaLnBrk="1" latinLnBrk="0" hangingPunct="1">
        <a:defRPr sz="1800" kern="1200">
          <a:solidFill>
            <a:schemeClr val="tx1"/>
          </a:solidFill>
          <a:latin typeface="+mn-lt"/>
          <a:ea typeface="+mn-ea"/>
          <a:cs typeface="+mn-cs"/>
        </a:defRPr>
      </a:lvl8pPr>
      <a:lvl9pPr marL="3656965" algn="l" defTabSz="4565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cstate="print"/>
          <a:stretch>
            <a:fillRect/>
          </a:stretch>
        </a:blipFill>
        <a:effectLst/>
      </p:bgPr>
    </p:bg>
    <p:spTree>
      <p:nvGrpSpPr>
        <p:cNvPr id="1" name=""/>
        <p:cNvGrpSpPr/>
        <p:nvPr/>
      </p:nvGrpSpPr>
      <p:grpSpPr>
        <a:xfrm>
          <a:off x="0" y="0"/>
          <a:ext cx="0" cy="0"/>
          <a:chOff x="0" y="0"/>
          <a:chExt cx="0" cy="0"/>
        </a:xfrm>
      </p:grpSpPr>
      <p:sp>
        <p:nvSpPr>
          <p:cNvPr id="9" name="Slide Number Placeholder 9"/>
          <p:cNvSpPr>
            <a:spLocks noGrp="1"/>
          </p:cNvSpPr>
          <p:nvPr>
            <p:ph type="sldNum" sz="quarter" idx="4"/>
          </p:nvPr>
        </p:nvSpPr>
        <p:spPr>
          <a:xfrm>
            <a:off x="8447487" y="4759631"/>
            <a:ext cx="247535" cy="150195"/>
          </a:xfrm>
          <a:prstGeom prst="rect">
            <a:avLst/>
          </a:prstGeom>
        </p:spPr>
        <p:txBody>
          <a:bodyPr vert="horz" wrap="square" lIns="0" tIns="0" rIns="0" bIns="0" numCol="1" anchor="ctr" anchorCtr="0" compatLnSpc="1"/>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US"/>
              <a:t>‹#›</a:t>
            </a:fld>
            <a:endParaRPr lang="en-US" dirty="0"/>
          </a:p>
        </p:txBody>
      </p:sp>
      <p:sp>
        <p:nvSpPr>
          <p:cNvPr id="5" name="Text Placeholder 19"/>
          <p:cNvSpPr txBox="1"/>
          <p:nvPr userDrawn="1"/>
        </p:nvSpPr>
        <p:spPr>
          <a:xfrm>
            <a:off x="5230644" y="4791985"/>
            <a:ext cx="2770356" cy="101042"/>
          </a:xfrm>
          <a:prstGeom prst="rect">
            <a:avLst/>
          </a:prstGeom>
        </p:spPr>
        <p:txBody>
          <a:bodyPr lIns="0" tIns="0" rIns="0" bIns="0"/>
          <a:lstStyle>
            <a:lvl1pPr marL="0" marR="0" indent="0" algn="r" defTabSz="456565" rtl="0" eaLnBrk="1" fontAlgn="base" latinLnBrk="0" hangingPunct="1">
              <a:spcBef>
                <a:spcPct val="20000"/>
              </a:spcBef>
              <a:spcAft>
                <a:spcPct val="0"/>
              </a:spcAft>
              <a:buClr>
                <a:schemeClr val="accent1"/>
              </a:buClr>
              <a:buSzTx/>
              <a:buFont typeface="Arial"/>
              <a:buNone/>
              <a:defRPr sz="600" b="0" kern="1200" cap="none" spc="0" baseline="0">
                <a:solidFill>
                  <a:schemeClr val="tx1"/>
                </a:solidFill>
                <a:latin typeface="Verdana"/>
                <a:ea typeface="ＭＳ Ｐゴシック" charset="0"/>
                <a:cs typeface="Verdana"/>
              </a:defRPr>
            </a:lvl1pPr>
            <a:lvl2pPr marL="0" indent="-228600" algn="l" defTabSz="45656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530" indent="-285750" algn="l" defTabSz="45656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600" algn="l" defTabSz="45656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600" algn="l" defTabSz="45656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600" indent="-228600" algn="l" defTabSz="456565"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6565" rtl="0" eaLnBrk="1" latinLnBrk="0" hangingPunct="1">
              <a:spcBef>
                <a:spcPct val="20000"/>
              </a:spcBef>
              <a:buFont typeface="Arial"/>
              <a:buChar char="•"/>
              <a:defRPr sz="2000" kern="1200">
                <a:solidFill>
                  <a:schemeClr val="tx1"/>
                </a:solidFill>
                <a:latin typeface="+mn-lt"/>
                <a:ea typeface="+mn-ea"/>
                <a:cs typeface="+mn-cs"/>
              </a:defRPr>
            </a:lvl7pPr>
            <a:lvl8pPr marL="3428365" indent="-228600" algn="l" defTabSz="456565" rtl="0" eaLnBrk="1" latinLnBrk="0" hangingPunct="1">
              <a:spcBef>
                <a:spcPct val="20000"/>
              </a:spcBef>
              <a:buFont typeface="Arial"/>
              <a:buChar char="•"/>
              <a:defRPr sz="2000" kern="1200">
                <a:solidFill>
                  <a:schemeClr val="tx1"/>
                </a:solidFill>
                <a:latin typeface="+mn-lt"/>
                <a:ea typeface="+mn-ea"/>
                <a:cs typeface="+mn-cs"/>
              </a:defRPr>
            </a:lvl8pPr>
            <a:lvl9pPr marL="3885565" indent="-228600" algn="l" defTabSz="456565"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454545"/>
                </a:solidFill>
              </a:rPr>
              <a:t>© GS1</a:t>
            </a:r>
            <a:r>
              <a:rPr lang="en-US" baseline="0" dirty="0">
                <a:solidFill>
                  <a:srgbClr val="454545"/>
                </a:solidFill>
              </a:rPr>
              <a:t> China </a:t>
            </a:r>
            <a:r>
              <a:rPr lang="en-US" dirty="0">
                <a:solidFill>
                  <a:srgbClr val="454545"/>
                </a:solidFill>
              </a:rPr>
              <a:t>2017</a:t>
            </a:r>
          </a:p>
        </p:txBody>
      </p:sp>
      <p:pic>
        <p:nvPicPr>
          <p:cNvPr id="8" name="图片 7" descr="GS1_China_122px_Tall_RGB_2014-12-17.jpg"/>
          <p:cNvPicPr>
            <a:picLocks noChangeAspect="1"/>
          </p:cNvPicPr>
          <p:nvPr userDrawn="1"/>
        </p:nvPicPr>
        <p:blipFill>
          <a:blip r:embed="rId9" cstate="print"/>
          <a:stretch>
            <a:fillRect/>
          </a:stretch>
        </p:blipFill>
        <p:spPr>
          <a:xfrm>
            <a:off x="409575" y="4629151"/>
            <a:ext cx="609600" cy="387349"/>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cstate="print"/>
          <a:stretch>
            <a:fillRect/>
          </a:stretch>
        </a:blipFill>
        <a:effectLst/>
      </p:bgPr>
    </p:bg>
    <p:spTree>
      <p:nvGrpSpPr>
        <p:cNvPr id="1" name=""/>
        <p:cNvGrpSpPr/>
        <p:nvPr/>
      </p:nvGrpSpPr>
      <p:grpSpPr>
        <a:xfrm>
          <a:off x="0" y="0"/>
          <a:ext cx="0" cy="0"/>
          <a:chOff x="0" y="0"/>
          <a:chExt cx="0" cy="0"/>
        </a:xfrm>
      </p:grpSpPr>
      <p:sp>
        <p:nvSpPr>
          <p:cNvPr id="9" name="Slide Number Placeholder 9"/>
          <p:cNvSpPr>
            <a:spLocks noGrp="1"/>
          </p:cNvSpPr>
          <p:nvPr>
            <p:ph type="sldNum" sz="quarter" idx="4"/>
          </p:nvPr>
        </p:nvSpPr>
        <p:spPr>
          <a:xfrm>
            <a:off x="8447487" y="4759631"/>
            <a:ext cx="247535" cy="150195"/>
          </a:xfrm>
          <a:prstGeom prst="rect">
            <a:avLst/>
          </a:prstGeom>
        </p:spPr>
        <p:txBody>
          <a:bodyPr vert="horz" wrap="square" lIns="0" tIns="0" rIns="0" bIns="0" numCol="1" anchor="ctr" anchorCtr="0" compatLnSpc="1"/>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US"/>
              <a:t>‹#›</a:t>
            </a:fld>
            <a:endParaRPr lang="en-US" dirty="0"/>
          </a:p>
        </p:txBody>
      </p:sp>
      <p:sp>
        <p:nvSpPr>
          <p:cNvPr id="5" name="Text Placeholder 19"/>
          <p:cNvSpPr txBox="1"/>
          <p:nvPr userDrawn="1"/>
        </p:nvSpPr>
        <p:spPr>
          <a:xfrm>
            <a:off x="5230644" y="4791985"/>
            <a:ext cx="2770356" cy="101042"/>
          </a:xfrm>
          <a:prstGeom prst="rect">
            <a:avLst/>
          </a:prstGeom>
        </p:spPr>
        <p:txBody>
          <a:bodyPr lIns="0" tIns="0" rIns="0" bIns="0"/>
          <a:lstStyle>
            <a:lvl1pPr marL="0" marR="0" indent="0" algn="r" defTabSz="456565" rtl="0" eaLnBrk="1" fontAlgn="base" latinLnBrk="0" hangingPunct="1">
              <a:spcBef>
                <a:spcPct val="20000"/>
              </a:spcBef>
              <a:spcAft>
                <a:spcPct val="0"/>
              </a:spcAft>
              <a:buClr>
                <a:schemeClr val="accent1"/>
              </a:buClr>
              <a:buSzTx/>
              <a:buFont typeface="Arial"/>
              <a:buNone/>
              <a:defRPr sz="600" b="0" kern="1200" cap="none" spc="0" baseline="0">
                <a:solidFill>
                  <a:schemeClr val="tx1"/>
                </a:solidFill>
                <a:latin typeface="Verdana"/>
                <a:ea typeface="ＭＳ Ｐゴシック" charset="0"/>
                <a:cs typeface="Verdana"/>
              </a:defRPr>
            </a:lvl1pPr>
            <a:lvl2pPr marL="0" indent="-228600" algn="l" defTabSz="45656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530" indent="-285750" algn="l" defTabSz="45656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600" algn="l" defTabSz="45656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600" algn="l" defTabSz="45656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600" indent="-228600" algn="l" defTabSz="456565"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6565" rtl="0" eaLnBrk="1" latinLnBrk="0" hangingPunct="1">
              <a:spcBef>
                <a:spcPct val="20000"/>
              </a:spcBef>
              <a:buFont typeface="Arial"/>
              <a:buChar char="•"/>
              <a:defRPr sz="2000" kern="1200">
                <a:solidFill>
                  <a:schemeClr val="tx1"/>
                </a:solidFill>
                <a:latin typeface="+mn-lt"/>
                <a:ea typeface="+mn-ea"/>
                <a:cs typeface="+mn-cs"/>
              </a:defRPr>
            </a:lvl7pPr>
            <a:lvl8pPr marL="3428365" indent="-228600" algn="l" defTabSz="456565" rtl="0" eaLnBrk="1" latinLnBrk="0" hangingPunct="1">
              <a:spcBef>
                <a:spcPct val="20000"/>
              </a:spcBef>
              <a:buFont typeface="Arial"/>
              <a:buChar char="•"/>
              <a:defRPr sz="2000" kern="1200">
                <a:solidFill>
                  <a:schemeClr val="tx1"/>
                </a:solidFill>
                <a:latin typeface="+mn-lt"/>
                <a:ea typeface="+mn-ea"/>
                <a:cs typeface="+mn-cs"/>
              </a:defRPr>
            </a:lvl8pPr>
            <a:lvl9pPr marL="3885565" indent="-228600" algn="l" defTabSz="456565"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454545"/>
                </a:solidFill>
              </a:rPr>
              <a:t>© GS1</a:t>
            </a:r>
            <a:r>
              <a:rPr lang="en-US" baseline="0" dirty="0">
                <a:solidFill>
                  <a:srgbClr val="454545"/>
                </a:solidFill>
              </a:rPr>
              <a:t> China </a:t>
            </a:r>
            <a:r>
              <a:rPr lang="en-US" dirty="0">
                <a:solidFill>
                  <a:srgbClr val="454545"/>
                </a:solidFill>
              </a:rPr>
              <a:t>2017</a:t>
            </a:r>
          </a:p>
        </p:txBody>
      </p:sp>
      <p:pic>
        <p:nvPicPr>
          <p:cNvPr id="7" name="图片 6" descr="GS1_China_122px_Tall_RGB_2014-12-17.jpg"/>
          <p:cNvPicPr>
            <a:picLocks noChangeAspect="1"/>
          </p:cNvPicPr>
          <p:nvPr userDrawn="1"/>
        </p:nvPicPr>
        <p:blipFill>
          <a:blip r:embed="rId5" cstate="print"/>
          <a:stretch>
            <a:fillRect/>
          </a:stretch>
        </p:blipFill>
        <p:spPr>
          <a:xfrm>
            <a:off x="409575" y="4629151"/>
            <a:ext cx="609600" cy="387349"/>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 id="2147483683"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cstate="print"/>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446287" y="922931"/>
            <a:ext cx="8250038" cy="64494"/>
          </a:xfrm>
          <a:prstGeom prst="rect">
            <a:avLst/>
          </a:prstGeom>
          <a:solidFill>
            <a:srgbClr val="00B6DE"/>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lide Number Placeholder 9"/>
          <p:cNvSpPr>
            <a:spLocks noGrp="1"/>
          </p:cNvSpPr>
          <p:nvPr>
            <p:ph type="sldNum" sz="quarter" idx="4"/>
          </p:nvPr>
        </p:nvSpPr>
        <p:spPr>
          <a:xfrm>
            <a:off x="8447487" y="4759631"/>
            <a:ext cx="247535" cy="150195"/>
          </a:xfrm>
          <a:prstGeom prst="rect">
            <a:avLst/>
          </a:prstGeom>
        </p:spPr>
        <p:txBody>
          <a:bodyPr vert="horz" wrap="square" lIns="0" tIns="0" rIns="0" bIns="0" numCol="1" anchor="ctr" anchorCtr="0" compatLnSpc="1"/>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US"/>
              <a:t>‹#›</a:t>
            </a:fld>
            <a:endParaRPr lang="en-US" dirty="0"/>
          </a:p>
        </p:txBody>
      </p:sp>
      <p:sp>
        <p:nvSpPr>
          <p:cNvPr id="16" name="Title Placeholder 1"/>
          <p:cNvSpPr>
            <a:spLocks noGrp="1"/>
          </p:cNvSpPr>
          <p:nvPr>
            <p:ph type="title"/>
          </p:nvPr>
        </p:nvSpPr>
        <p:spPr bwMode="auto">
          <a:xfrm>
            <a:off x="447481" y="172643"/>
            <a:ext cx="7477321" cy="679647"/>
          </a:xfrm>
          <a:prstGeom prst="rect">
            <a:avLst/>
          </a:prstGeom>
          <a:noFill/>
          <a:ln>
            <a:noFill/>
          </a:ln>
        </p:spPr>
        <p:txBody>
          <a:bodyPr vert="horz" wrap="square" lIns="0" tIns="45716" rIns="0" bIns="45716" numCol="1" anchor="ctr" anchorCtr="0" compatLnSpc="1"/>
          <a:lstStyle/>
          <a:p>
            <a:pPr lvl="0"/>
            <a:r>
              <a:rPr lang="en-US" dirty="0"/>
              <a:t>Click to Edit Title</a:t>
            </a:r>
          </a:p>
        </p:txBody>
      </p:sp>
      <p:sp>
        <p:nvSpPr>
          <p:cNvPr id="8" name="Rectangle 7"/>
          <p:cNvSpPr/>
          <p:nvPr/>
        </p:nvSpPr>
        <p:spPr>
          <a:xfrm>
            <a:off x="8000189" y="165317"/>
            <a:ext cx="692688" cy="692688"/>
          </a:xfrm>
          <a:prstGeom prst="rect">
            <a:avLst/>
          </a:prstGeom>
          <a:blipFill rotWithShape="1">
            <a:blip r:embed="rId22" cstate="print"/>
            <a:stretch>
              <a:fillRect/>
            </a:stretch>
          </a:blip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bg2"/>
              </a:solidFill>
            </a:endParaRPr>
          </a:p>
        </p:txBody>
      </p:sp>
      <p:sp>
        <p:nvSpPr>
          <p:cNvPr id="10" name="Text Placeholder 19"/>
          <p:cNvSpPr txBox="1"/>
          <p:nvPr userDrawn="1"/>
        </p:nvSpPr>
        <p:spPr>
          <a:xfrm>
            <a:off x="5230644" y="4791985"/>
            <a:ext cx="2770356" cy="101042"/>
          </a:xfrm>
          <a:prstGeom prst="rect">
            <a:avLst/>
          </a:prstGeom>
        </p:spPr>
        <p:txBody>
          <a:bodyPr lIns="0" tIns="0" rIns="0" bIns="0"/>
          <a:lstStyle>
            <a:lvl1pPr marL="0" marR="0" indent="0" algn="r" defTabSz="456565" rtl="0" eaLnBrk="1" fontAlgn="base" latinLnBrk="0" hangingPunct="1">
              <a:spcBef>
                <a:spcPct val="20000"/>
              </a:spcBef>
              <a:spcAft>
                <a:spcPct val="0"/>
              </a:spcAft>
              <a:buClr>
                <a:schemeClr val="accent1"/>
              </a:buClr>
              <a:buSzTx/>
              <a:buFont typeface="Arial"/>
              <a:buNone/>
              <a:defRPr sz="600" b="0" kern="1200" cap="none" spc="0" baseline="0">
                <a:solidFill>
                  <a:schemeClr val="tx1"/>
                </a:solidFill>
                <a:latin typeface="Verdana"/>
                <a:ea typeface="ＭＳ Ｐゴシック" charset="0"/>
                <a:cs typeface="Verdana"/>
              </a:defRPr>
            </a:lvl1pPr>
            <a:lvl2pPr marL="0" indent="-228600" algn="l" defTabSz="45656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530" indent="-285750" algn="l" defTabSz="45656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600" algn="l" defTabSz="45656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600" algn="l" defTabSz="45656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600" indent="-228600" algn="l" defTabSz="456565"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6565" rtl="0" eaLnBrk="1" latinLnBrk="0" hangingPunct="1">
              <a:spcBef>
                <a:spcPct val="20000"/>
              </a:spcBef>
              <a:buFont typeface="Arial"/>
              <a:buChar char="•"/>
              <a:defRPr sz="2000" kern="1200">
                <a:solidFill>
                  <a:schemeClr val="tx1"/>
                </a:solidFill>
                <a:latin typeface="+mn-lt"/>
                <a:ea typeface="+mn-ea"/>
                <a:cs typeface="+mn-cs"/>
              </a:defRPr>
            </a:lvl7pPr>
            <a:lvl8pPr marL="3428365" indent="-228600" algn="l" defTabSz="456565" rtl="0" eaLnBrk="1" latinLnBrk="0" hangingPunct="1">
              <a:spcBef>
                <a:spcPct val="20000"/>
              </a:spcBef>
              <a:buFont typeface="Arial"/>
              <a:buChar char="•"/>
              <a:defRPr sz="2000" kern="1200">
                <a:solidFill>
                  <a:schemeClr val="tx1"/>
                </a:solidFill>
                <a:latin typeface="+mn-lt"/>
                <a:ea typeface="+mn-ea"/>
                <a:cs typeface="+mn-cs"/>
              </a:defRPr>
            </a:lvl8pPr>
            <a:lvl9pPr marL="3885565" indent="-228600" algn="l" defTabSz="456565"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454545"/>
                </a:solidFill>
              </a:rPr>
              <a:t>© GS1</a:t>
            </a:r>
            <a:r>
              <a:rPr lang="en-US" baseline="0" dirty="0">
                <a:solidFill>
                  <a:srgbClr val="454545"/>
                </a:solidFill>
              </a:rPr>
              <a:t> China </a:t>
            </a:r>
            <a:r>
              <a:rPr lang="en-US" dirty="0">
                <a:solidFill>
                  <a:srgbClr val="454545"/>
                </a:solidFill>
              </a:rPr>
              <a:t>2015</a:t>
            </a:r>
          </a:p>
        </p:txBody>
      </p:sp>
      <p:pic>
        <p:nvPicPr>
          <p:cNvPr id="14" name="图片 13" descr="GS1_China_122px_Tall_RGB_2014-12-17.jpg"/>
          <p:cNvPicPr>
            <a:picLocks noChangeAspect="1"/>
          </p:cNvPicPr>
          <p:nvPr userDrawn="1"/>
        </p:nvPicPr>
        <p:blipFill>
          <a:blip r:embed="rId23" cstate="print"/>
          <a:stretch>
            <a:fillRect/>
          </a:stretch>
        </p:blipFill>
        <p:spPr>
          <a:xfrm>
            <a:off x="409575" y="4629151"/>
            <a:ext cx="609600" cy="387349"/>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hf hdr="0" ftr="0" dt="0"/>
  <p:txStyles>
    <p:titleStyle>
      <a:lvl1pPr algn="l" defTabSz="456565" rtl="0" eaLnBrk="1" fontAlgn="base" hangingPunct="1">
        <a:spcBef>
          <a:spcPct val="0"/>
        </a:spcBef>
        <a:spcAft>
          <a:spcPct val="0"/>
        </a:spcAft>
        <a:defRPr sz="2500" kern="1200" cap="none" spc="0">
          <a:solidFill>
            <a:schemeClr val="tx2"/>
          </a:solidFill>
          <a:latin typeface="Verdana"/>
          <a:ea typeface="ＭＳ Ｐゴシック" charset="0"/>
          <a:cs typeface="Verdana"/>
        </a:defRPr>
      </a:lvl1pPr>
      <a:lvl2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2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4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6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8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45" marR="0" indent="-285750" algn="l" defTabSz="456565" rtl="0" eaLnBrk="1" fontAlgn="base" latinLnBrk="0" hangingPunct="1">
        <a:lnSpc>
          <a:spcPct val="110000"/>
        </a:lnSpc>
        <a:spcBef>
          <a:spcPts val="400"/>
        </a:spcBef>
        <a:spcAft>
          <a:spcPct val="0"/>
        </a:spcAft>
        <a:buClr>
          <a:schemeClr val="accent1"/>
        </a:buClr>
        <a:buSzTx/>
        <a:buFont typeface="Arial"/>
        <a:buChar char="•"/>
        <a:defRPr sz="1700" b="0" i="0" kern="1200" baseline="0">
          <a:solidFill>
            <a:schemeClr val="tx2"/>
          </a:solidFill>
          <a:latin typeface="Verdana"/>
          <a:ea typeface="ＭＳ Ｐゴシック" charset="0"/>
          <a:cs typeface="Verdana"/>
        </a:defRPr>
      </a:lvl1pPr>
      <a:lvl2pPr marL="558165" marR="0" indent="-285750" algn="l" defTabSz="456565" rtl="0" eaLnBrk="1" fontAlgn="base" latinLnBrk="0" hangingPunct="1">
        <a:lnSpc>
          <a:spcPct val="110000"/>
        </a:lnSpc>
        <a:spcBef>
          <a:spcPts val="400"/>
        </a:spcBef>
        <a:spcAft>
          <a:spcPct val="0"/>
        </a:spcAft>
        <a:buClr>
          <a:schemeClr val="accent1"/>
        </a:buClr>
        <a:buSzTx/>
        <a:buFont typeface="Lucida Grande"/>
        <a:buChar char="­"/>
        <a:defRPr sz="1700" b="0" i="0" kern="1200">
          <a:solidFill>
            <a:schemeClr val="tx2"/>
          </a:solidFill>
          <a:latin typeface="Verdana"/>
          <a:ea typeface="ＭＳ Ｐゴシック" charset="0"/>
          <a:cs typeface="Verdana"/>
        </a:defRPr>
      </a:lvl2pPr>
      <a:lvl3pPr marL="824230" indent="-285750" algn="l" defTabSz="45656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0925" indent="-228600" algn="l" defTabSz="45656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460" indent="-228600" algn="l" defTabSz="45656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600" indent="-228600" algn="l" defTabSz="456565"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6565" rtl="0" eaLnBrk="1" latinLnBrk="0" hangingPunct="1">
        <a:spcBef>
          <a:spcPct val="20000"/>
        </a:spcBef>
        <a:buFont typeface="Arial"/>
        <a:buChar char="•"/>
        <a:defRPr sz="2000" kern="1200">
          <a:solidFill>
            <a:schemeClr val="tx1"/>
          </a:solidFill>
          <a:latin typeface="+mn-lt"/>
          <a:ea typeface="+mn-ea"/>
          <a:cs typeface="+mn-cs"/>
        </a:defRPr>
      </a:lvl7pPr>
      <a:lvl8pPr marL="3428365" indent="-228600" algn="l" defTabSz="456565" rtl="0" eaLnBrk="1" latinLnBrk="0" hangingPunct="1">
        <a:spcBef>
          <a:spcPct val="20000"/>
        </a:spcBef>
        <a:buFont typeface="Arial"/>
        <a:buChar char="•"/>
        <a:defRPr sz="2000" kern="1200">
          <a:solidFill>
            <a:schemeClr val="tx1"/>
          </a:solidFill>
          <a:latin typeface="+mn-lt"/>
          <a:ea typeface="+mn-ea"/>
          <a:cs typeface="+mn-cs"/>
        </a:defRPr>
      </a:lvl8pPr>
      <a:lvl9pPr marL="3885565" indent="-228600" algn="l" defTabSz="45656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565" rtl="0" eaLnBrk="1" latinLnBrk="0" hangingPunct="1">
        <a:defRPr sz="1800" kern="1200">
          <a:solidFill>
            <a:schemeClr val="tx1"/>
          </a:solidFill>
          <a:latin typeface="+mn-lt"/>
          <a:ea typeface="+mn-ea"/>
          <a:cs typeface="+mn-cs"/>
        </a:defRPr>
      </a:lvl1pPr>
      <a:lvl2pPr marL="457200" algn="l" defTabSz="456565" rtl="0" eaLnBrk="1" latinLnBrk="0" hangingPunct="1">
        <a:defRPr sz="1800" kern="1200">
          <a:solidFill>
            <a:schemeClr val="tx1"/>
          </a:solidFill>
          <a:latin typeface="+mn-lt"/>
          <a:ea typeface="+mn-ea"/>
          <a:cs typeface="+mn-cs"/>
        </a:defRPr>
      </a:lvl2pPr>
      <a:lvl3pPr marL="914400" algn="l" defTabSz="456565" rtl="0" eaLnBrk="1" latinLnBrk="0" hangingPunct="1">
        <a:defRPr sz="1800" kern="1200">
          <a:solidFill>
            <a:schemeClr val="tx1"/>
          </a:solidFill>
          <a:latin typeface="+mn-lt"/>
          <a:ea typeface="+mn-ea"/>
          <a:cs typeface="+mn-cs"/>
        </a:defRPr>
      </a:lvl3pPr>
      <a:lvl4pPr marL="1371600" algn="l" defTabSz="456565" rtl="0" eaLnBrk="1" latinLnBrk="0" hangingPunct="1">
        <a:defRPr sz="1800" kern="1200">
          <a:solidFill>
            <a:schemeClr val="tx1"/>
          </a:solidFill>
          <a:latin typeface="+mn-lt"/>
          <a:ea typeface="+mn-ea"/>
          <a:cs typeface="+mn-cs"/>
        </a:defRPr>
      </a:lvl4pPr>
      <a:lvl5pPr marL="1828800" algn="l" defTabSz="456565" rtl="0" eaLnBrk="1" latinLnBrk="0" hangingPunct="1">
        <a:defRPr sz="1800" kern="1200">
          <a:solidFill>
            <a:schemeClr val="tx1"/>
          </a:solidFill>
          <a:latin typeface="+mn-lt"/>
          <a:ea typeface="+mn-ea"/>
          <a:cs typeface="+mn-cs"/>
        </a:defRPr>
      </a:lvl5pPr>
      <a:lvl6pPr marL="2286000" algn="l" defTabSz="456565" rtl="0" eaLnBrk="1" latinLnBrk="0" hangingPunct="1">
        <a:defRPr sz="1800" kern="1200">
          <a:solidFill>
            <a:schemeClr val="tx1"/>
          </a:solidFill>
          <a:latin typeface="+mn-lt"/>
          <a:ea typeface="+mn-ea"/>
          <a:cs typeface="+mn-cs"/>
        </a:defRPr>
      </a:lvl6pPr>
      <a:lvl7pPr marL="2743200" algn="l" defTabSz="456565" rtl="0" eaLnBrk="1" latinLnBrk="0" hangingPunct="1">
        <a:defRPr sz="1800" kern="1200">
          <a:solidFill>
            <a:schemeClr val="tx1"/>
          </a:solidFill>
          <a:latin typeface="+mn-lt"/>
          <a:ea typeface="+mn-ea"/>
          <a:cs typeface="+mn-cs"/>
        </a:defRPr>
      </a:lvl7pPr>
      <a:lvl8pPr marL="3200400" algn="l" defTabSz="456565" rtl="0" eaLnBrk="1" latinLnBrk="0" hangingPunct="1">
        <a:defRPr sz="1800" kern="1200">
          <a:solidFill>
            <a:schemeClr val="tx1"/>
          </a:solidFill>
          <a:latin typeface="+mn-lt"/>
          <a:ea typeface="+mn-ea"/>
          <a:cs typeface="+mn-cs"/>
        </a:defRPr>
      </a:lvl8pPr>
      <a:lvl9pPr marL="3656965" algn="l" defTabSz="45656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14GSGL0011_D08_PPT_Cover_Global-Language-of-Busines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752" y="965933"/>
            <a:ext cx="1429409" cy="77511"/>
          </a:xfrm>
          <a:prstGeom prst="rect">
            <a:avLst/>
          </a:prstGeom>
        </p:spPr>
      </p:pic>
      <p:pic>
        <p:nvPicPr>
          <p:cNvPr id="4" name="图片 3" descr="GS1_China_122px_Tall_RGB_2014-12-17.jpg"/>
          <p:cNvPicPr>
            <a:picLocks noChangeAspect="1"/>
          </p:cNvPicPr>
          <p:nvPr userDrawn="1"/>
        </p:nvPicPr>
        <p:blipFill>
          <a:blip r:embed="rId5" cstate="print"/>
          <a:stretch>
            <a:fillRect/>
          </a:stretch>
        </p:blipFill>
        <p:spPr>
          <a:xfrm>
            <a:off x="381000" y="590550"/>
            <a:ext cx="1079292" cy="685800"/>
          </a:xfrm>
          <a:prstGeom prst="rect">
            <a:avLst/>
          </a:prstGeom>
        </p:spPr>
      </p:pic>
    </p:spTree>
    <p:extLst>
      <p:ext uri="{BB962C8B-B14F-4D97-AF65-F5344CB8AC3E}">
        <p14:creationId xmlns:p14="http://schemas.microsoft.com/office/powerpoint/2010/main" val="4016246504"/>
      </p:ext>
    </p:extLst>
  </p:cSld>
  <p:clrMap bg1="lt1" tx1="dk1" bg2="lt2" tx2="dk2" accent1="accent1" accent2="accent2" accent3="accent3" accent4="accent4" accent5="accent5" accent6="accent6" hlink="hlink" folHlink="folHlink"/>
  <p:sldLayoutIdLst>
    <p:sldLayoutId id="2147483731" r:id="rId1"/>
    <p:sldLayoutId id="214748373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79" y="172643"/>
            <a:ext cx="8243942" cy="679647"/>
          </a:xfrm>
          <a:prstGeom prst="rect">
            <a:avLst/>
          </a:prstGeom>
          <a:noFill/>
          <a:ln>
            <a:noFill/>
          </a:ln>
        </p:spPr>
        <p:txBody>
          <a:bodyPr vert="horz" wrap="square" lIns="0" tIns="45716" rIns="91431" bIns="45716" numCol="1" anchor="ctr" anchorCtr="0" compatLnSpc="1"/>
          <a:lstStyle/>
          <a:p>
            <a:pPr lvl="0"/>
            <a:r>
              <a:rPr lang="en-US" dirty="0"/>
              <a:t>Click to Edit Title</a:t>
            </a:r>
          </a:p>
        </p:txBody>
      </p:sp>
      <p:sp>
        <p:nvSpPr>
          <p:cNvPr id="15" name="Text Placeholder 19"/>
          <p:cNvSpPr txBox="1"/>
          <p:nvPr/>
        </p:nvSpPr>
        <p:spPr>
          <a:xfrm>
            <a:off x="5230644" y="4791985"/>
            <a:ext cx="2770356" cy="101042"/>
          </a:xfrm>
          <a:prstGeom prst="rect">
            <a:avLst/>
          </a:prstGeom>
        </p:spPr>
        <p:txBody>
          <a:bodyPr lIns="0" tIns="0" rIns="0" bIns="0"/>
          <a:lstStyle>
            <a:lvl1pPr marL="0" marR="0" indent="0" algn="r" defTabSz="456565" rtl="0" eaLnBrk="1" fontAlgn="base" latinLnBrk="0" hangingPunct="1">
              <a:spcBef>
                <a:spcPct val="20000"/>
              </a:spcBef>
              <a:spcAft>
                <a:spcPct val="0"/>
              </a:spcAft>
              <a:buClr>
                <a:schemeClr val="accent1"/>
              </a:buClr>
              <a:buSzTx/>
              <a:buFont typeface="Arial"/>
              <a:buNone/>
              <a:defRPr sz="600" b="0" kern="1200" cap="none" spc="0" baseline="0">
                <a:solidFill>
                  <a:schemeClr val="tx1"/>
                </a:solidFill>
                <a:latin typeface="Verdana"/>
                <a:ea typeface="ＭＳ Ｐゴシック" charset="0"/>
                <a:cs typeface="Verdana"/>
              </a:defRPr>
            </a:lvl1pPr>
            <a:lvl2pPr marL="0" indent="-228600" algn="l" defTabSz="45656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530" indent="-285750" algn="l" defTabSz="45656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600" algn="l" defTabSz="45656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600" algn="l" defTabSz="45656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600" indent="-228600" algn="l" defTabSz="456565"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6565" rtl="0" eaLnBrk="1" latinLnBrk="0" hangingPunct="1">
              <a:spcBef>
                <a:spcPct val="20000"/>
              </a:spcBef>
              <a:buFont typeface="Arial"/>
              <a:buChar char="•"/>
              <a:defRPr sz="2000" kern="1200">
                <a:solidFill>
                  <a:schemeClr val="tx1"/>
                </a:solidFill>
                <a:latin typeface="+mn-lt"/>
                <a:ea typeface="+mn-ea"/>
                <a:cs typeface="+mn-cs"/>
              </a:defRPr>
            </a:lvl7pPr>
            <a:lvl8pPr marL="3428365" indent="-228600" algn="l" defTabSz="456565" rtl="0" eaLnBrk="1" latinLnBrk="0" hangingPunct="1">
              <a:spcBef>
                <a:spcPct val="20000"/>
              </a:spcBef>
              <a:buFont typeface="Arial"/>
              <a:buChar char="•"/>
              <a:defRPr sz="2000" kern="1200">
                <a:solidFill>
                  <a:schemeClr val="tx1"/>
                </a:solidFill>
                <a:latin typeface="+mn-lt"/>
                <a:ea typeface="+mn-ea"/>
                <a:cs typeface="+mn-cs"/>
              </a:defRPr>
            </a:lvl8pPr>
            <a:lvl9pPr marL="3885565" indent="-228600" algn="l" defTabSz="456565"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26334"/>
              </a:buClr>
            </a:pPr>
            <a:r>
              <a:rPr lang="en-US" dirty="0">
                <a:solidFill>
                  <a:srgbClr val="454545"/>
                </a:solidFill>
              </a:rPr>
              <a:t>© GS1 China 2015</a:t>
            </a:r>
          </a:p>
        </p:txBody>
      </p:sp>
      <p:sp>
        <p:nvSpPr>
          <p:cNvPr id="7" name="Slide Number Placeholder 9"/>
          <p:cNvSpPr>
            <a:spLocks noGrp="1"/>
          </p:cNvSpPr>
          <p:nvPr>
            <p:ph type="sldNum" sz="quarter" idx="4"/>
          </p:nvPr>
        </p:nvSpPr>
        <p:spPr>
          <a:xfrm>
            <a:off x="8447487" y="4759631"/>
            <a:ext cx="247535" cy="150195"/>
          </a:xfrm>
          <a:prstGeom prst="rect">
            <a:avLst/>
          </a:prstGeom>
        </p:spPr>
        <p:txBody>
          <a:bodyPr vert="horz" wrap="square" lIns="0" tIns="0" rIns="0" bIns="0" numCol="1" anchor="ctr" anchorCtr="0" compatLnSpc="1"/>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US"/>
              <a:pPr fontAlgn="base">
                <a:spcAft>
                  <a:spcPct val="0"/>
                </a:spcAft>
                <a:defRPr/>
              </a:pPr>
              <a:t>‹#›</a:t>
            </a:fld>
            <a:endParaRPr lang="en-US" dirty="0"/>
          </a:p>
        </p:txBody>
      </p:sp>
      <p:pic>
        <p:nvPicPr>
          <p:cNvPr id="8" name="图片 7" descr="GS1_China_122px_Tall_RGB_2014-12-17.jpg"/>
          <p:cNvPicPr>
            <a:picLocks noChangeAspect="1"/>
          </p:cNvPicPr>
          <p:nvPr userDrawn="1"/>
        </p:nvPicPr>
        <p:blipFill>
          <a:blip r:embed="rId22" cstate="print"/>
          <a:stretch>
            <a:fillRect/>
          </a:stretch>
        </p:blipFill>
        <p:spPr>
          <a:xfrm>
            <a:off x="409575" y="4629151"/>
            <a:ext cx="609600" cy="387349"/>
          </a:xfrm>
          <a:prstGeom prst="rect">
            <a:avLst/>
          </a:prstGeom>
        </p:spPr>
      </p:pic>
    </p:spTree>
    <p:extLst>
      <p:ext uri="{BB962C8B-B14F-4D97-AF65-F5344CB8AC3E}">
        <p14:creationId xmlns:p14="http://schemas.microsoft.com/office/powerpoint/2010/main" val="229031654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hf hdr="0" ftr="0" dt="0"/>
  <p:txStyles>
    <p:titleStyle>
      <a:lvl1pPr algn="l" defTabSz="456565" rtl="0" eaLnBrk="1" fontAlgn="base" hangingPunct="1">
        <a:spcBef>
          <a:spcPct val="0"/>
        </a:spcBef>
        <a:spcAft>
          <a:spcPct val="0"/>
        </a:spcAft>
        <a:defRPr sz="2500" kern="1200" cap="none" spc="0">
          <a:solidFill>
            <a:schemeClr val="tx2"/>
          </a:solidFill>
          <a:latin typeface="Verdana"/>
          <a:ea typeface="ＭＳ Ｐゴシック" charset="0"/>
          <a:cs typeface="Verdana"/>
        </a:defRPr>
      </a:lvl1pPr>
      <a:lvl2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656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2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4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6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800" algn="l" defTabSz="45656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45" marR="0" indent="-285750" algn="l" defTabSz="456565" rtl="0" eaLnBrk="1" fontAlgn="base" latinLnBrk="0" hangingPunct="1">
        <a:lnSpc>
          <a:spcPct val="110000"/>
        </a:lnSpc>
        <a:spcBef>
          <a:spcPts val="400"/>
        </a:spcBef>
        <a:spcAft>
          <a:spcPct val="0"/>
        </a:spcAft>
        <a:buClr>
          <a:schemeClr val="accent1"/>
        </a:buClr>
        <a:buSzTx/>
        <a:buFont typeface="Arial"/>
        <a:buChar char="•"/>
        <a:defRPr sz="1700" b="0" i="0" kern="1200" baseline="0">
          <a:solidFill>
            <a:schemeClr val="tx2"/>
          </a:solidFill>
          <a:latin typeface="Verdana"/>
          <a:ea typeface="ＭＳ Ｐゴシック" charset="0"/>
          <a:cs typeface="Verdana"/>
        </a:defRPr>
      </a:lvl1pPr>
      <a:lvl2pPr marL="558165" marR="0" indent="-285750" algn="l" defTabSz="456565" rtl="0" eaLnBrk="1" fontAlgn="base" latinLnBrk="0" hangingPunct="1">
        <a:lnSpc>
          <a:spcPct val="110000"/>
        </a:lnSpc>
        <a:spcBef>
          <a:spcPts val="400"/>
        </a:spcBef>
        <a:spcAft>
          <a:spcPct val="0"/>
        </a:spcAft>
        <a:buClr>
          <a:schemeClr val="accent1"/>
        </a:buClr>
        <a:buSzTx/>
        <a:buFont typeface="Lucida Grande"/>
        <a:buChar char="­"/>
        <a:defRPr sz="1700" b="0" i="0" kern="1200">
          <a:solidFill>
            <a:schemeClr val="tx2"/>
          </a:solidFill>
          <a:latin typeface="Verdana"/>
          <a:ea typeface="ＭＳ Ｐゴシック" charset="0"/>
          <a:cs typeface="Verdana"/>
        </a:defRPr>
      </a:lvl2pPr>
      <a:lvl3pPr marL="824230" indent="-285750" algn="l" defTabSz="45656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0925" indent="-228600" algn="l" defTabSz="45656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460" indent="-228600" algn="l" defTabSz="45656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600" indent="-228600" algn="l" defTabSz="456565"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6565" rtl="0" eaLnBrk="1" latinLnBrk="0" hangingPunct="1">
        <a:spcBef>
          <a:spcPct val="20000"/>
        </a:spcBef>
        <a:buFont typeface="Arial"/>
        <a:buChar char="•"/>
        <a:defRPr sz="2000" kern="1200">
          <a:solidFill>
            <a:schemeClr val="tx1"/>
          </a:solidFill>
          <a:latin typeface="+mn-lt"/>
          <a:ea typeface="+mn-ea"/>
          <a:cs typeface="+mn-cs"/>
        </a:defRPr>
      </a:lvl7pPr>
      <a:lvl8pPr marL="3428365" indent="-228600" algn="l" defTabSz="456565" rtl="0" eaLnBrk="1" latinLnBrk="0" hangingPunct="1">
        <a:spcBef>
          <a:spcPct val="20000"/>
        </a:spcBef>
        <a:buFont typeface="Arial"/>
        <a:buChar char="•"/>
        <a:defRPr sz="2000" kern="1200">
          <a:solidFill>
            <a:schemeClr val="tx1"/>
          </a:solidFill>
          <a:latin typeface="+mn-lt"/>
          <a:ea typeface="+mn-ea"/>
          <a:cs typeface="+mn-cs"/>
        </a:defRPr>
      </a:lvl8pPr>
      <a:lvl9pPr marL="3885565" indent="-228600" algn="l" defTabSz="45656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565" rtl="0" eaLnBrk="1" latinLnBrk="0" hangingPunct="1">
        <a:defRPr sz="1800" kern="1200">
          <a:solidFill>
            <a:schemeClr val="tx1"/>
          </a:solidFill>
          <a:latin typeface="+mn-lt"/>
          <a:ea typeface="+mn-ea"/>
          <a:cs typeface="+mn-cs"/>
        </a:defRPr>
      </a:lvl1pPr>
      <a:lvl2pPr marL="457200" algn="l" defTabSz="456565" rtl="0" eaLnBrk="1" latinLnBrk="0" hangingPunct="1">
        <a:defRPr sz="1800" kern="1200">
          <a:solidFill>
            <a:schemeClr val="tx1"/>
          </a:solidFill>
          <a:latin typeface="+mn-lt"/>
          <a:ea typeface="+mn-ea"/>
          <a:cs typeface="+mn-cs"/>
        </a:defRPr>
      </a:lvl2pPr>
      <a:lvl3pPr marL="914400" algn="l" defTabSz="456565" rtl="0" eaLnBrk="1" latinLnBrk="0" hangingPunct="1">
        <a:defRPr sz="1800" kern="1200">
          <a:solidFill>
            <a:schemeClr val="tx1"/>
          </a:solidFill>
          <a:latin typeface="+mn-lt"/>
          <a:ea typeface="+mn-ea"/>
          <a:cs typeface="+mn-cs"/>
        </a:defRPr>
      </a:lvl3pPr>
      <a:lvl4pPr marL="1371600" algn="l" defTabSz="456565" rtl="0" eaLnBrk="1" latinLnBrk="0" hangingPunct="1">
        <a:defRPr sz="1800" kern="1200">
          <a:solidFill>
            <a:schemeClr val="tx1"/>
          </a:solidFill>
          <a:latin typeface="+mn-lt"/>
          <a:ea typeface="+mn-ea"/>
          <a:cs typeface="+mn-cs"/>
        </a:defRPr>
      </a:lvl4pPr>
      <a:lvl5pPr marL="1828800" algn="l" defTabSz="456565" rtl="0" eaLnBrk="1" latinLnBrk="0" hangingPunct="1">
        <a:defRPr sz="1800" kern="1200">
          <a:solidFill>
            <a:schemeClr val="tx1"/>
          </a:solidFill>
          <a:latin typeface="+mn-lt"/>
          <a:ea typeface="+mn-ea"/>
          <a:cs typeface="+mn-cs"/>
        </a:defRPr>
      </a:lvl5pPr>
      <a:lvl6pPr marL="2286000" algn="l" defTabSz="456565" rtl="0" eaLnBrk="1" latinLnBrk="0" hangingPunct="1">
        <a:defRPr sz="1800" kern="1200">
          <a:solidFill>
            <a:schemeClr val="tx1"/>
          </a:solidFill>
          <a:latin typeface="+mn-lt"/>
          <a:ea typeface="+mn-ea"/>
          <a:cs typeface="+mn-cs"/>
        </a:defRPr>
      </a:lvl6pPr>
      <a:lvl7pPr marL="2743200" algn="l" defTabSz="456565" rtl="0" eaLnBrk="1" latinLnBrk="0" hangingPunct="1">
        <a:defRPr sz="1800" kern="1200">
          <a:solidFill>
            <a:schemeClr val="tx1"/>
          </a:solidFill>
          <a:latin typeface="+mn-lt"/>
          <a:ea typeface="+mn-ea"/>
          <a:cs typeface="+mn-cs"/>
        </a:defRPr>
      </a:lvl7pPr>
      <a:lvl8pPr marL="3200400" algn="l" defTabSz="456565" rtl="0" eaLnBrk="1" latinLnBrk="0" hangingPunct="1">
        <a:defRPr sz="1800" kern="1200">
          <a:solidFill>
            <a:schemeClr val="tx1"/>
          </a:solidFill>
          <a:latin typeface="+mn-lt"/>
          <a:ea typeface="+mn-ea"/>
          <a:cs typeface="+mn-cs"/>
        </a:defRPr>
      </a:lvl8pPr>
      <a:lvl9pPr marL="3656965" algn="l" defTabSz="45656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14GSGL0011_D08_PPT_Cover_Global-Language-of-Busines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752" y="965933"/>
            <a:ext cx="1429409" cy="77511"/>
          </a:xfrm>
          <a:prstGeom prst="rect">
            <a:avLst/>
          </a:prstGeom>
        </p:spPr>
      </p:pic>
      <p:pic>
        <p:nvPicPr>
          <p:cNvPr id="4" name="图片 3" descr="GS1_China_122px_Tall_RGB_2014-12-17.jpg"/>
          <p:cNvPicPr>
            <a:picLocks noChangeAspect="1"/>
          </p:cNvPicPr>
          <p:nvPr userDrawn="1"/>
        </p:nvPicPr>
        <p:blipFill>
          <a:blip r:embed="rId5" cstate="print"/>
          <a:stretch>
            <a:fillRect/>
          </a:stretch>
        </p:blipFill>
        <p:spPr>
          <a:xfrm>
            <a:off x="381000" y="590550"/>
            <a:ext cx="1079292" cy="685800"/>
          </a:xfrm>
          <a:prstGeom prst="rect">
            <a:avLst/>
          </a:prstGeom>
        </p:spPr>
      </p:pic>
    </p:spTree>
    <p:extLst>
      <p:ext uri="{BB962C8B-B14F-4D97-AF65-F5344CB8AC3E}">
        <p14:creationId xmlns:p14="http://schemas.microsoft.com/office/powerpoint/2010/main" val="4254091889"/>
      </p:ext>
    </p:extLst>
  </p:cSld>
  <p:clrMap bg1="lt1" tx1="dk1" bg2="lt2" tx2="dk2" accent1="accent1" accent2="accent2" accent3="accent3" accent4="accent4" accent5="accent5" accent6="accent6" hlink="hlink" folHlink="folHlink"/>
  <p:sldLayoutIdLst>
    <p:sldLayoutId id="2147483755" r:id="rId1"/>
    <p:sldLayoutId id="2147483756"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1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18.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18.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18.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9.xml.rels><?xml version="1.0" encoding="UTF-8" standalone="yes"?>
<Relationships xmlns="http://schemas.openxmlformats.org/package/2006/relationships"><Relationship Id="rId3" Type="http://schemas.openxmlformats.org/officeDocument/2006/relationships/hyperlink" Target="http://www.gds.org.cn/" TargetMode="External"/><Relationship Id="rId2" Type="http://schemas.openxmlformats.org/officeDocument/2006/relationships/notesSlide" Target="../notesSlides/notesSlide13.xml"/><Relationship Id="rId1" Type="http://schemas.openxmlformats.org/officeDocument/2006/relationships/slideLayout" Target="../slideLayouts/slideLayout118.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18.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1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18.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18.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18.xml"/><Relationship Id="rId4" Type="http://schemas.openxmlformats.org/officeDocument/2006/relationships/hyperlink" Target="http://www.ancc.org.c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18.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1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18.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066802" y="2343150"/>
            <a:ext cx="5547995" cy="808673"/>
          </a:xfrm>
          <a:prstGeom prst="rect">
            <a:avLst/>
          </a:prstGeom>
        </p:spPr>
        <p:txBody>
          <a:bodyPr lIns="0" tIns="0" rIns="0" bIns="0" anchor="t" anchorCtr="0"/>
          <a:lstStyle>
            <a:lvl1pPr algn="l" defTabSz="457200" rtl="0" eaLnBrk="1" latinLnBrk="0" hangingPunct="1">
              <a:spcBef>
                <a:spcPct val="0"/>
              </a:spcBef>
              <a:buNone/>
              <a:defRPr sz="1800" b="0" i="0" kern="1200" cap="none" spc="90" baseline="0">
                <a:solidFill>
                  <a:srgbClr val="FFFFFF"/>
                </a:solidFill>
                <a:latin typeface="Verdana"/>
                <a:ea typeface="+mj-ea"/>
                <a:cs typeface="Verdana"/>
              </a:defRPr>
            </a:lvl1pPr>
          </a:lstStyle>
          <a:p>
            <a:pPr algn="ctr"/>
            <a:r>
              <a:rPr lang="zh-CN" altLang="en-US" sz="3200" dirty="0" smtClean="0">
                <a:latin typeface="微软雅黑" panose="020B0503020204020204" pitchFamily="34" charset="-122"/>
                <a:ea typeface="微软雅黑" panose="020B0503020204020204" pitchFamily="34" charset="-122"/>
              </a:rPr>
              <a:t>进口</a:t>
            </a:r>
            <a:r>
              <a:rPr lang="zh-CN" altLang="zh-CN" sz="3200" dirty="0" smtClean="0">
                <a:latin typeface="微软雅黑" panose="020B0503020204020204" pitchFamily="34" charset="-122"/>
                <a:ea typeface="微软雅黑" panose="020B0503020204020204" pitchFamily="34" charset="-122"/>
              </a:rPr>
              <a:t>商品</a:t>
            </a:r>
            <a:r>
              <a:rPr lang="zh-CN" altLang="en-US" sz="3200" dirty="0" smtClean="0">
                <a:latin typeface="微软雅黑" panose="020B0503020204020204" pitchFamily="34" charset="-122"/>
                <a:ea typeface="微软雅黑" panose="020B0503020204020204" pitchFamily="34" charset="-122"/>
              </a:rPr>
              <a:t>信息填报</a:t>
            </a:r>
            <a:endParaRPr lang="en-US" altLang="zh-CN" sz="3200" dirty="0" smtClean="0">
              <a:latin typeface="微软雅黑" panose="020B0503020204020204" pitchFamily="34" charset="-122"/>
              <a:ea typeface="微软雅黑" panose="020B0503020204020204" pitchFamily="34" charset="-122"/>
            </a:endParaRPr>
          </a:p>
          <a:p>
            <a:pPr algn="r"/>
            <a:r>
              <a:rPr lang="zh-CN" altLang="en-US" sz="2800" dirty="0" smtClean="0">
                <a:latin typeface="微软雅黑" panose="020B0503020204020204" pitchFamily="34" charset="-122"/>
                <a:ea typeface="微软雅黑" panose="020B0503020204020204" pitchFamily="34" charset="-122"/>
              </a:rPr>
              <a:t>操作指引</a:t>
            </a:r>
            <a:r>
              <a:rPr lang="zh-CN" altLang="zh-CN" sz="2800" dirty="0">
                <a:latin typeface="微软雅黑" panose="020B0503020204020204" pitchFamily="34" charset="-122"/>
                <a:ea typeface="微软雅黑" panose="020B0503020204020204" pitchFamily="34" charset="-122"/>
              </a:rPr>
              <a:t/>
            </a:r>
            <a:br>
              <a:rPr lang="zh-CN" altLang="zh-CN" sz="2800" dirty="0">
                <a:latin typeface="微软雅黑" panose="020B0503020204020204" pitchFamily="34" charset="-122"/>
                <a:ea typeface="微软雅黑" panose="020B0503020204020204" pitchFamily="34" charset="-122"/>
              </a:rPr>
            </a:br>
            <a:endParaRPr lang="en-GB" sz="3200" dirty="0">
              <a:latin typeface="微软雅黑" panose="020B0503020204020204" pitchFamily="34" charset="-122"/>
              <a:ea typeface="微软雅黑" panose="020B0503020204020204" pitchFamily="34" charset="-122"/>
            </a:endParaRPr>
          </a:p>
        </p:txBody>
      </p:sp>
      <p:sp>
        <p:nvSpPr>
          <p:cNvPr id="3" name="Text Placeholder 1"/>
          <p:cNvSpPr>
            <a:spLocks noGrp="1"/>
          </p:cNvSpPr>
          <p:nvPr>
            <p:ph type="body" sz="quarter" idx="12"/>
          </p:nvPr>
        </p:nvSpPr>
        <p:spPr>
          <a:xfrm>
            <a:off x="1295400" y="3409951"/>
            <a:ext cx="5546046" cy="368011"/>
          </a:xfrm>
        </p:spPr>
        <p:txBody>
          <a:bodyPr/>
          <a:lstStyle/>
          <a:p>
            <a:pPr algn="r"/>
            <a:r>
              <a:rPr lang="zh-CN" altLang="en-US" sz="1400" dirty="0">
                <a:latin typeface="微软雅黑" charset="0"/>
                <a:ea typeface="微软雅黑" charset="0"/>
              </a:rPr>
              <a:t>中国物品编码</a:t>
            </a:r>
            <a:r>
              <a:rPr lang="zh-CN" altLang="en-US" sz="1400" dirty="0" smtClean="0">
                <a:latin typeface="微软雅黑" charset="0"/>
                <a:ea typeface="微软雅黑" charset="0"/>
              </a:rPr>
              <a:t>中心深圳分中心 </a:t>
            </a:r>
            <a:endParaRPr lang="zh-CN" altLang="en-US" sz="1400" dirty="0">
              <a:latin typeface="微软雅黑" charset="0"/>
              <a:ea typeface="微软雅黑" charset="0"/>
            </a:endParaRPr>
          </a:p>
        </p:txBody>
      </p:sp>
    </p:spTree>
    <p:extLst>
      <p:ext uri="{BB962C8B-B14F-4D97-AF65-F5344CB8AC3E}">
        <p14:creationId xmlns:p14="http://schemas.microsoft.com/office/powerpoint/2010/main" val="3190599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10</a:t>
            </a:fld>
            <a:endParaRPr lang="en-US" dirty="0"/>
          </a:p>
        </p:txBody>
      </p:sp>
      <p:sp>
        <p:nvSpPr>
          <p:cNvPr id="29" name="矩形 28"/>
          <p:cNvSpPr/>
          <p:nvPr/>
        </p:nvSpPr>
        <p:spPr>
          <a:xfrm>
            <a:off x="3352800" y="1342083"/>
            <a:ext cx="914400" cy="914400"/>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prstClr val="white"/>
              </a:solidFill>
            </a:endParaRPr>
          </a:p>
        </p:txBody>
      </p:sp>
      <p:sp>
        <p:nvSpPr>
          <p:cNvPr id="21" name="标题 1"/>
          <p:cNvSpPr>
            <a:spLocks noGrp="1"/>
          </p:cNvSpPr>
          <p:nvPr>
            <p:ph type="title"/>
          </p:nvPr>
        </p:nvSpPr>
        <p:spPr>
          <a:xfrm>
            <a:off x="447479" y="172643"/>
            <a:ext cx="8243942" cy="679647"/>
          </a:xfrm>
        </p:spPr>
        <p:txBody>
          <a:bodyPr/>
          <a:lstStyle/>
          <a:p>
            <a:r>
              <a:rPr lang="zh-CN" altLang="en-US" sz="2400" dirty="0">
                <a:latin typeface="微软雅黑" panose="020B0503020204020204" pitchFamily="34" charset="-122"/>
                <a:ea typeface="微软雅黑" panose="020B0503020204020204" pitchFamily="34" charset="-122"/>
              </a:rPr>
              <a:t>普通用户操作流程</a:t>
            </a:r>
          </a:p>
        </p:txBody>
      </p:sp>
      <p:sp>
        <p:nvSpPr>
          <p:cNvPr id="8" name="TextBox 7"/>
          <p:cNvSpPr txBox="1"/>
          <p:nvPr/>
        </p:nvSpPr>
        <p:spPr>
          <a:xfrm>
            <a:off x="2499786" y="1123950"/>
            <a:ext cx="6415614" cy="276999"/>
          </a:xfrm>
          <a:prstGeom prst="rect">
            <a:avLst/>
          </a:prstGeom>
          <a:noFill/>
        </p:spPr>
        <p:txBody>
          <a:bodyPr wrap="square" rtlCol="0">
            <a:spAutoFit/>
          </a:bodyPr>
          <a:lstStyle/>
          <a:p>
            <a:r>
              <a:rPr lang="zh-CN" altLang="en-US" sz="1200" b="1" dirty="0" smtClean="0">
                <a:latin typeface="微软雅黑" panose="020B0503020204020204" pitchFamily="34" charset="-122"/>
                <a:ea typeface="微软雅黑" panose="020B0503020204020204" pitchFamily="34" charset="-122"/>
              </a:rPr>
              <a:t>上传电子材料</a:t>
            </a:r>
            <a:r>
              <a:rPr lang="zh-CN" altLang="en-US" sz="1200" dirty="0" smtClean="0">
                <a:latin typeface="微软雅黑" panose="020B0503020204020204" pitchFamily="34" charset="-122"/>
                <a:ea typeface="微软雅黑" panose="020B0503020204020204" pitchFamily="34" charset="-122"/>
              </a:rPr>
              <a:t>：打印在线填写的实名认证注册登录表、加盖公章后，扫传上传，以备审核。</a:t>
            </a:r>
            <a:endParaRPr lang="zh-CN" altLang="en-US" sz="1200" dirty="0">
              <a:latin typeface="微软雅黑" panose="020B0503020204020204" pitchFamily="34" charset="-122"/>
              <a:ea typeface="微软雅黑" panose="020B0503020204020204" pitchFamily="34" charset="-122"/>
            </a:endParaRPr>
          </a:p>
        </p:txBody>
      </p:sp>
      <p:sp>
        <p:nvSpPr>
          <p:cNvPr id="20" name="圆角矩形 19"/>
          <p:cNvSpPr/>
          <p:nvPr/>
        </p:nvSpPr>
        <p:spPr>
          <a:xfrm>
            <a:off x="390523" y="1217652"/>
            <a:ext cx="1846800" cy="527731"/>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注册用户</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390525" y="1993023"/>
            <a:ext cx="1847849" cy="529200"/>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实名认证</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382050" y="3566550"/>
            <a:ext cx="1846800" cy="529200"/>
          </a:xfrm>
          <a:prstGeom prst="roundRect">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填报信息</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a:xfrm>
            <a:off x="400050" y="1200150"/>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①</a:t>
            </a:r>
            <a:endParaRPr lang="zh-CN" altLang="en-US" sz="2000" b="1" dirty="0">
              <a:solidFill>
                <a:prstClr val="white"/>
              </a:solidFill>
            </a:endParaRPr>
          </a:p>
        </p:txBody>
      </p:sp>
      <p:sp>
        <p:nvSpPr>
          <p:cNvPr id="27" name="矩形 26"/>
          <p:cNvSpPr/>
          <p:nvPr/>
        </p:nvSpPr>
        <p:spPr>
          <a:xfrm>
            <a:off x="381000" y="2097203"/>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②</a:t>
            </a:r>
            <a:endParaRPr lang="zh-CN" altLang="en-US" sz="2000" b="1" dirty="0">
              <a:solidFill>
                <a:prstClr val="white"/>
              </a:solidFill>
            </a:endParaRPr>
          </a:p>
        </p:txBody>
      </p:sp>
      <p:sp>
        <p:nvSpPr>
          <p:cNvPr id="32" name="下箭头 31"/>
          <p:cNvSpPr/>
          <p:nvPr/>
        </p:nvSpPr>
        <p:spPr>
          <a:xfrm>
            <a:off x="1057275" y="1745383"/>
            <a:ext cx="381000" cy="247640"/>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33" name="圆角矩形 32"/>
          <p:cNvSpPr/>
          <p:nvPr/>
        </p:nvSpPr>
        <p:spPr>
          <a:xfrm>
            <a:off x="382050" y="2804550"/>
            <a:ext cx="1846800" cy="529200"/>
          </a:xfrm>
          <a:prstGeom prst="roundRect">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开通服务</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34" name="矩形 33"/>
          <p:cNvSpPr/>
          <p:nvPr/>
        </p:nvSpPr>
        <p:spPr>
          <a:xfrm>
            <a:off x="390525" y="2888551"/>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③</a:t>
            </a:r>
            <a:endParaRPr lang="zh-CN" altLang="en-US" sz="2000" b="1" dirty="0">
              <a:solidFill>
                <a:prstClr val="white"/>
              </a:solidFill>
            </a:endParaRPr>
          </a:p>
        </p:txBody>
      </p:sp>
      <p:sp>
        <p:nvSpPr>
          <p:cNvPr id="35" name="矩形 34"/>
          <p:cNvSpPr/>
          <p:nvPr/>
        </p:nvSpPr>
        <p:spPr>
          <a:xfrm>
            <a:off x="400050" y="3644384"/>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④</a:t>
            </a:r>
            <a:endParaRPr lang="zh-CN" altLang="en-US" sz="2000" b="1" dirty="0">
              <a:solidFill>
                <a:prstClr val="white"/>
              </a:solidFill>
            </a:endParaRPr>
          </a:p>
        </p:txBody>
      </p:sp>
      <p:sp>
        <p:nvSpPr>
          <p:cNvPr id="36" name="下箭头 35"/>
          <p:cNvSpPr/>
          <p:nvPr/>
        </p:nvSpPr>
        <p:spPr>
          <a:xfrm>
            <a:off x="1047750" y="2540163"/>
            <a:ext cx="381000" cy="247640"/>
          </a:xfrm>
          <a:prstGeom prst="downArrow">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37" name="下箭头 36"/>
          <p:cNvSpPr/>
          <p:nvPr/>
        </p:nvSpPr>
        <p:spPr>
          <a:xfrm>
            <a:off x="1047750" y="3333750"/>
            <a:ext cx="381000" cy="247640"/>
          </a:xfrm>
          <a:prstGeom prst="downArrow">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481517"/>
            <a:ext cx="6638925" cy="300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5736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11</a:t>
            </a:fld>
            <a:endParaRPr lang="en-US" dirty="0"/>
          </a:p>
        </p:txBody>
      </p:sp>
      <p:sp>
        <p:nvSpPr>
          <p:cNvPr id="29" name="矩形 28"/>
          <p:cNvSpPr/>
          <p:nvPr/>
        </p:nvSpPr>
        <p:spPr>
          <a:xfrm>
            <a:off x="3352800" y="1342083"/>
            <a:ext cx="914400" cy="914400"/>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prstClr val="white"/>
              </a:solidFill>
            </a:endParaRPr>
          </a:p>
        </p:txBody>
      </p:sp>
      <p:sp>
        <p:nvSpPr>
          <p:cNvPr id="21" name="标题 1"/>
          <p:cNvSpPr>
            <a:spLocks noGrp="1"/>
          </p:cNvSpPr>
          <p:nvPr>
            <p:ph type="title"/>
          </p:nvPr>
        </p:nvSpPr>
        <p:spPr>
          <a:xfrm>
            <a:off x="447479" y="172643"/>
            <a:ext cx="8243942" cy="679647"/>
          </a:xfrm>
        </p:spPr>
        <p:txBody>
          <a:bodyPr/>
          <a:lstStyle/>
          <a:p>
            <a:r>
              <a:rPr lang="zh-CN" altLang="en-US" sz="2400" dirty="0">
                <a:latin typeface="微软雅黑" panose="020B0503020204020204" pitchFamily="34" charset="-122"/>
                <a:ea typeface="微软雅黑" panose="020B0503020204020204" pitchFamily="34" charset="-122"/>
              </a:rPr>
              <a:t>普通用户操作流程</a:t>
            </a:r>
          </a:p>
        </p:txBody>
      </p:sp>
      <p:sp>
        <p:nvSpPr>
          <p:cNvPr id="8" name="TextBox 7"/>
          <p:cNvSpPr txBox="1"/>
          <p:nvPr/>
        </p:nvSpPr>
        <p:spPr>
          <a:xfrm>
            <a:off x="2499786" y="1123950"/>
            <a:ext cx="6415614" cy="276999"/>
          </a:xfrm>
          <a:prstGeom prst="rect">
            <a:avLst/>
          </a:prstGeom>
          <a:noFill/>
        </p:spPr>
        <p:txBody>
          <a:bodyPr wrap="square" rtlCol="0">
            <a:spAutoFit/>
          </a:bodyPr>
          <a:lstStyle/>
          <a:p>
            <a:r>
              <a:rPr lang="zh-CN" altLang="en-US" sz="1200" b="1" dirty="0" smtClean="0">
                <a:latin typeface="微软雅黑" panose="020B0503020204020204" pitchFamily="34" charset="-122"/>
                <a:ea typeface="微软雅黑" panose="020B0503020204020204" pitchFamily="34" charset="-122"/>
              </a:rPr>
              <a:t>等待审核</a:t>
            </a:r>
            <a:r>
              <a:rPr lang="zh-CN" altLang="en-US" sz="1200" dirty="0" smtClean="0">
                <a:latin typeface="微软雅黑" panose="020B0503020204020204" pitchFamily="34" charset="-122"/>
                <a:ea typeface="微软雅黑" panose="020B0503020204020204" pitchFamily="34" charset="-122"/>
              </a:rPr>
              <a:t>：实名认证资料上传后，等待管理员审核。</a:t>
            </a:r>
            <a:endParaRPr lang="zh-CN" altLang="en-US" sz="1200" dirty="0">
              <a:latin typeface="微软雅黑" panose="020B0503020204020204" pitchFamily="34" charset="-122"/>
              <a:ea typeface="微软雅黑" panose="020B0503020204020204" pitchFamily="34" charset="-122"/>
            </a:endParaRPr>
          </a:p>
        </p:txBody>
      </p:sp>
      <p:sp>
        <p:nvSpPr>
          <p:cNvPr id="20" name="圆角矩形 19"/>
          <p:cNvSpPr/>
          <p:nvPr/>
        </p:nvSpPr>
        <p:spPr>
          <a:xfrm>
            <a:off x="390523" y="1217652"/>
            <a:ext cx="1846800" cy="527731"/>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注册用户</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390525" y="1993023"/>
            <a:ext cx="1847849" cy="529200"/>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实名认证</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382050" y="3566550"/>
            <a:ext cx="1846800" cy="529200"/>
          </a:xfrm>
          <a:prstGeom prst="roundRect">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填报信息</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a:xfrm>
            <a:off x="400050" y="1200150"/>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①</a:t>
            </a:r>
            <a:endParaRPr lang="zh-CN" altLang="en-US" sz="2000" b="1" dirty="0">
              <a:solidFill>
                <a:prstClr val="white"/>
              </a:solidFill>
            </a:endParaRPr>
          </a:p>
        </p:txBody>
      </p:sp>
      <p:sp>
        <p:nvSpPr>
          <p:cNvPr id="27" name="矩形 26"/>
          <p:cNvSpPr/>
          <p:nvPr/>
        </p:nvSpPr>
        <p:spPr>
          <a:xfrm>
            <a:off x="381000" y="2097203"/>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②</a:t>
            </a:r>
            <a:endParaRPr lang="zh-CN" altLang="en-US" sz="2000" b="1" dirty="0">
              <a:solidFill>
                <a:prstClr val="white"/>
              </a:solidFill>
            </a:endParaRPr>
          </a:p>
        </p:txBody>
      </p:sp>
      <p:sp>
        <p:nvSpPr>
          <p:cNvPr id="32" name="下箭头 31"/>
          <p:cNvSpPr/>
          <p:nvPr/>
        </p:nvSpPr>
        <p:spPr>
          <a:xfrm>
            <a:off x="1057275" y="1745383"/>
            <a:ext cx="381000" cy="247640"/>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33" name="圆角矩形 32"/>
          <p:cNvSpPr/>
          <p:nvPr/>
        </p:nvSpPr>
        <p:spPr>
          <a:xfrm>
            <a:off x="382050" y="2804550"/>
            <a:ext cx="1846800" cy="529200"/>
          </a:xfrm>
          <a:prstGeom prst="roundRect">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开通服务</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34" name="矩形 33"/>
          <p:cNvSpPr/>
          <p:nvPr/>
        </p:nvSpPr>
        <p:spPr>
          <a:xfrm>
            <a:off x="390525" y="2888551"/>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③</a:t>
            </a:r>
            <a:endParaRPr lang="zh-CN" altLang="en-US" sz="2000" b="1" dirty="0">
              <a:solidFill>
                <a:prstClr val="white"/>
              </a:solidFill>
            </a:endParaRPr>
          </a:p>
        </p:txBody>
      </p:sp>
      <p:sp>
        <p:nvSpPr>
          <p:cNvPr id="35" name="矩形 34"/>
          <p:cNvSpPr/>
          <p:nvPr/>
        </p:nvSpPr>
        <p:spPr>
          <a:xfrm>
            <a:off x="400050" y="3644384"/>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④</a:t>
            </a:r>
            <a:endParaRPr lang="zh-CN" altLang="en-US" sz="2000" b="1" dirty="0">
              <a:solidFill>
                <a:prstClr val="white"/>
              </a:solidFill>
            </a:endParaRPr>
          </a:p>
        </p:txBody>
      </p:sp>
      <p:sp>
        <p:nvSpPr>
          <p:cNvPr id="36" name="下箭头 35"/>
          <p:cNvSpPr/>
          <p:nvPr/>
        </p:nvSpPr>
        <p:spPr>
          <a:xfrm>
            <a:off x="1047750" y="2540163"/>
            <a:ext cx="381000" cy="247640"/>
          </a:xfrm>
          <a:prstGeom prst="downArrow">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37" name="下箭头 36"/>
          <p:cNvSpPr/>
          <p:nvPr/>
        </p:nvSpPr>
        <p:spPr>
          <a:xfrm>
            <a:off x="1047750" y="3333750"/>
            <a:ext cx="381000" cy="247640"/>
          </a:xfrm>
          <a:prstGeom prst="downArrow">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1522862"/>
            <a:ext cx="6705600" cy="2731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2136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12</a:t>
            </a:fld>
            <a:endParaRPr lang="en-US" dirty="0"/>
          </a:p>
        </p:txBody>
      </p:sp>
      <p:sp>
        <p:nvSpPr>
          <p:cNvPr id="29" name="矩形 28"/>
          <p:cNvSpPr/>
          <p:nvPr/>
        </p:nvSpPr>
        <p:spPr>
          <a:xfrm>
            <a:off x="3352800" y="1342083"/>
            <a:ext cx="914400" cy="914400"/>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prstClr val="white"/>
              </a:solidFill>
            </a:endParaRPr>
          </a:p>
        </p:txBody>
      </p:sp>
      <p:sp>
        <p:nvSpPr>
          <p:cNvPr id="21" name="标题 1"/>
          <p:cNvSpPr>
            <a:spLocks noGrp="1"/>
          </p:cNvSpPr>
          <p:nvPr>
            <p:ph type="title"/>
          </p:nvPr>
        </p:nvSpPr>
        <p:spPr>
          <a:xfrm>
            <a:off x="447479" y="172643"/>
            <a:ext cx="8243942" cy="679647"/>
          </a:xfrm>
        </p:spPr>
        <p:txBody>
          <a:bodyPr/>
          <a:lstStyle/>
          <a:p>
            <a:r>
              <a:rPr lang="zh-CN" altLang="en-US" sz="2400" dirty="0">
                <a:latin typeface="微软雅黑" panose="020B0503020204020204" pitchFamily="34" charset="-122"/>
                <a:ea typeface="微软雅黑" panose="020B0503020204020204" pitchFamily="34" charset="-122"/>
              </a:rPr>
              <a:t>普通用户操作流程</a:t>
            </a:r>
          </a:p>
        </p:txBody>
      </p:sp>
      <p:sp>
        <p:nvSpPr>
          <p:cNvPr id="8" name="TextBox 7"/>
          <p:cNvSpPr txBox="1"/>
          <p:nvPr/>
        </p:nvSpPr>
        <p:spPr>
          <a:xfrm>
            <a:off x="2499786" y="1123950"/>
            <a:ext cx="6415614" cy="276999"/>
          </a:xfrm>
          <a:prstGeom prst="rect">
            <a:avLst/>
          </a:prstGeom>
          <a:noFill/>
        </p:spPr>
        <p:txBody>
          <a:bodyPr wrap="square" rtlCol="0">
            <a:spAutoFit/>
          </a:bodyPr>
          <a:lstStyle/>
          <a:p>
            <a:r>
              <a:rPr lang="zh-CN" altLang="en-US" sz="1200" b="1" dirty="0" smtClean="0">
                <a:latin typeface="微软雅黑" panose="020B0503020204020204" pitchFamily="34" charset="-122"/>
                <a:ea typeface="微软雅黑" panose="020B0503020204020204" pitchFamily="34" charset="-122"/>
              </a:rPr>
              <a:t>等待审核</a:t>
            </a:r>
            <a:r>
              <a:rPr lang="zh-CN" altLang="en-US" sz="1200" dirty="0" smtClean="0">
                <a:latin typeface="微软雅黑" panose="020B0503020204020204" pitchFamily="34" charset="-122"/>
                <a:ea typeface="微软雅黑" panose="020B0503020204020204" pitchFamily="34" charset="-122"/>
              </a:rPr>
              <a:t>：实名认证资料审核后，用户可以点击“进口商品通报”，进行开通服务。</a:t>
            </a:r>
            <a:endParaRPr lang="zh-CN" altLang="en-US" sz="1200" dirty="0">
              <a:latin typeface="微软雅黑" panose="020B0503020204020204" pitchFamily="34" charset="-122"/>
              <a:ea typeface="微软雅黑" panose="020B0503020204020204" pitchFamily="34" charset="-122"/>
            </a:endParaRPr>
          </a:p>
        </p:txBody>
      </p:sp>
      <p:sp>
        <p:nvSpPr>
          <p:cNvPr id="20" name="圆角矩形 19"/>
          <p:cNvSpPr/>
          <p:nvPr/>
        </p:nvSpPr>
        <p:spPr>
          <a:xfrm>
            <a:off x="390523" y="1217652"/>
            <a:ext cx="1846800" cy="527731"/>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注册用户</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390525" y="1993023"/>
            <a:ext cx="1847849" cy="529200"/>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实名认证</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382050" y="3566550"/>
            <a:ext cx="1846800" cy="529200"/>
          </a:xfrm>
          <a:prstGeom prst="roundRect">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填报信息</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a:xfrm>
            <a:off x="400050" y="1200150"/>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①</a:t>
            </a:r>
            <a:endParaRPr lang="zh-CN" altLang="en-US" sz="2000" b="1" dirty="0">
              <a:solidFill>
                <a:prstClr val="white"/>
              </a:solidFill>
            </a:endParaRPr>
          </a:p>
        </p:txBody>
      </p:sp>
      <p:sp>
        <p:nvSpPr>
          <p:cNvPr id="27" name="矩形 26"/>
          <p:cNvSpPr/>
          <p:nvPr/>
        </p:nvSpPr>
        <p:spPr>
          <a:xfrm>
            <a:off x="381000" y="2097203"/>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②</a:t>
            </a:r>
            <a:endParaRPr lang="zh-CN" altLang="en-US" sz="2000" b="1" dirty="0">
              <a:solidFill>
                <a:prstClr val="white"/>
              </a:solidFill>
            </a:endParaRPr>
          </a:p>
        </p:txBody>
      </p:sp>
      <p:sp>
        <p:nvSpPr>
          <p:cNvPr id="32" name="下箭头 31"/>
          <p:cNvSpPr/>
          <p:nvPr/>
        </p:nvSpPr>
        <p:spPr>
          <a:xfrm>
            <a:off x="1057275" y="1745383"/>
            <a:ext cx="381000" cy="247640"/>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33" name="圆角矩形 32"/>
          <p:cNvSpPr/>
          <p:nvPr/>
        </p:nvSpPr>
        <p:spPr>
          <a:xfrm>
            <a:off x="382050" y="2804550"/>
            <a:ext cx="1846800" cy="529200"/>
          </a:xfrm>
          <a:prstGeom prst="roundRect">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开通服务</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34" name="矩形 33"/>
          <p:cNvSpPr/>
          <p:nvPr/>
        </p:nvSpPr>
        <p:spPr>
          <a:xfrm>
            <a:off x="390525" y="2888551"/>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③</a:t>
            </a:r>
            <a:endParaRPr lang="zh-CN" altLang="en-US" sz="2000" b="1" dirty="0">
              <a:solidFill>
                <a:prstClr val="white"/>
              </a:solidFill>
            </a:endParaRPr>
          </a:p>
        </p:txBody>
      </p:sp>
      <p:sp>
        <p:nvSpPr>
          <p:cNvPr id="35" name="矩形 34"/>
          <p:cNvSpPr/>
          <p:nvPr/>
        </p:nvSpPr>
        <p:spPr>
          <a:xfrm>
            <a:off x="400050" y="3644384"/>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④</a:t>
            </a:r>
            <a:endParaRPr lang="zh-CN" altLang="en-US" sz="2000" b="1" dirty="0">
              <a:solidFill>
                <a:prstClr val="white"/>
              </a:solidFill>
            </a:endParaRPr>
          </a:p>
        </p:txBody>
      </p:sp>
      <p:sp>
        <p:nvSpPr>
          <p:cNvPr id="36" name="下箭头 35"/>
          <p:cNvSpPr/>
          <p:nvPr/>
        </p:nvSpPr>
        <p:spPr>
          <a:xfrm>
            <a:off x="1047750" y="2540163"/>
            <a:ext cx="381000" cy="247640"/>
          </a:xfrm>
          <a:prstGeom prst="downArrow">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37" name="下箭头 36"/>
          <p:cNvSpPr/>
          <p:nvPr/>
        </p:nvSpPr>
        <p:spPr>
          <a:xfrm>
            <a:off x="1047750" y="3333750"/>
            <a:ext cx="381000" cy="247640"/>
          </a:xfrm>
          <a:prstGeom prst="downArrow">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9786" y="1400949"/>
            <a:ext cx="5657850" cy="3043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8695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13</a:t>
            </a:fld>
            <a:endParaRPr lang="en-US" dirty="0"/>
          </a:p>
        </p:txBody>
      </p:sp>
      <p:sp>
        <p:nvSpPr>
          <p:cNvPr id="29" name="矩形 28"/>
          <p:cNvSpPr/>
          <p:nvPr/>
        </p:nvSpPr>
        <p:spPr>
          <a:xfrm>
            <a:off x="3352800" y="1342083"/>
            <a:ext cx="914400" cy="914400"/>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prstClr val="white"/>
              </a:solidFill>
            </a:endParaRPr>
          </a:p>
        </p:txBody>
      </p:sp>
      <p:sp>
        <p:nvSpPr>
          <p:cNvPr id="21" name="标题 1"/>
          <p:cNvSpPr>
            <a:spLocks noGrp="1"/>
          </p:cNvSpPr>
          <p:nvPr>
            <p:ph type="title"/>
          </p:nvPr>
        </p:nvSpPr>
        <p:spPr>
          <a:xfrm>
            <a:off x="447479" y="172643"/>
            <a:ext cx="8243942" cy="679647"/>
          </a:xfrm>
        </p:spPr>
        <p:txBody>
          <a:bodyPr/>
          <a:lstStyle/>
          <a:p>
            <a:r>
              <a:rPr lang="zh-CN" altLang="en-US" sz="2400" dirty="0">
                <a:latin typeface="微软雅黑" panose="020B0503020204020204" pitchFamily="34" charset="-122"/>
                <a:ea typeface="微软雅黑" panose="020B0503020204020204" pitchFamily="34" charset="-122"/>
              </a:rPr>
              <a:t>普通用户操作流程</a:t>
            </a:r>
          </a:p>
        </p:txBody>
      </p:sp>
      <p:sp>
        <p:nvSpPr>
          <p:cNvPr id="8" name="TextBox 7"/>
          <p:cNvSpPr txBox="1"/>
          <p:nvPr/>
        </p:nvSpPr>
        <p:spPr>
          <a:xfrm>
            <a:off x="2499786" y="1123950"/>
            <a:ext cx="6415614" cy="276999"/>
          </a:xfrm>
          <a:prstGeom prst="rect">
            <a:avLst/>
          </a:prstGeom>
          <a:noFill/>
        </p:spPr>
        <p:txBody>
          <a:bodyPr wrap="square" rtlCol="0">
            <a:spAutoFit/>
          </a:bodyPr>
          <a:lstStyle/>
          <a:p>
            <a:r>
              <a:rPr lang="zh-CN" altLang="en-US" sz="1200" b="1" dirty="0" smtClean="0">
                <a:latin typeface="微软雅黑" panose="020B0503020204020204" pitchFamily="34" charset="-122"/>
                <a:ea typeface="微软雅黑" panose="020B0503020204020204" pitchFamily="34" charset="-122"/>
              </a:rPr>
              <a:t>申请开通服务</a:t>
            </a:r>
            <a:r>
              <a:rPr lang="zh-CN" altLang="en-US" sz="1200" dirty="0" smtClean="0">
                <a:latin typeface="微软雅黑" panose="020B0503020204020204" pitchFamily="34" charset="-122"/>
                <a:ea typeface="微软雅黑" panose="020B0503020204020204" pitchFamily="34" charset="-122"/>
              </a:rPr>
              <a:t>：查看进口商品通报中的服务介绍，可点击“立即申请”进行开通。</a:t>
            </a:r>
            <a:endParaRPr lang="zh-CN" altLang="en-US" sz="1200" dirty="0">
              <a:latin typeface="微软雅黑" panose="020B0503020204020204" pitchFamily="34" charset="-122"/>
              <a:ea typeface="微软雅黑" panose="020B0503020204020204" pitchFamily="34" charset="-122"/>
            </a:endParaRPr>
          </a:p>
        </p:txBody>
      </p:sp>
      <p:sp>
        <p:nvSpPr>
          <p:cNvPr id="20" name="圆角矩形 19"/>
          <p:cNvSpPr/>
          <p:nvPr/>
        </p:nvSpPr>
        <p:spPr>
          <a:xfrm>
            <a:off x="390523" y="1217652"/>
            <a:ext cx="1846800" cy="527731"/>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注册用户</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390525" y="1993023"/>
            <a:ext cx="1847849" cy="529200"/>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实名认证</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382050" y="3566550"/>
            <a:ext cx="1846800" cy="529200"/>
          </a:xfrm>
          <a:prstGeom prst="roundRect">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填报信息</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a:xfrm>
            <a:off x="400050" y="1200150"/>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①</a:t>
            </a:r>
            <a:endParaRPr lang="zh-CN" altLang="en-US" sz="2000" b="1" dirty="0">
              <a:solidFill>
                <a:prstClr val="white"/>
              </a:solidFill>
            </a:endParaRPr>
          </a:p>
        </p:txBody>
      </p:sp>
      <p:sp>
        <p:nvSpPr>
          <p:cNvPr id="27" name="矩形 26"/>
          <p:cNvSpPr/>
          <p:nvPr/>
        </p:nvSpPr>
        <p:spPr>
          <a:xfrm>
            <a:off x="381000" y="2097203"/>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②</a:t>
            </a:r>
            <a:endParaRPr lang="zh-CN" altLang="en-US" sz="2000" b="1" dirty="0">
              <a:solidFill>
                <a:prstClr val="white"/>
              </a:solidFill>
            </a:endParaRPr>
          </a:p>
        </p:txBody>
      </p:sp>
      <p:sp>
        <p:nvSpPr>
          <p:cNvPr id="32" name="下箭头 31"/>
          <p:cNvSpPr/>
          <p:nvPr/>
        </p:nvSpPr>
        <p:spPr>
          <a:xfrm>
            <a:off x="1057275" y="1745383"/>
            <a:ext cx="381000" cy="247640"/>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33" name="圆角矩形 32"/>
          <p:cNvSpPr/>
          <p:nvPr/>
        </p:nvSpPr>
        <p:spPr>
          <a:xfrm>
            <a:off x="382050" y="2804550"/>
            <a:ext cx="1846800" cy="529200"/>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开通服务</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34" name="矩形 33"/>
          <p:cNvSpPr/>
          <p:nvPr/>
        </p:nvSpPr>
        <p:spPr>
          <a:xfrm>
            <a:off x="390525" y="2888551"/>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③</a:t>
            </a:r>
            <a:endParaRPr lang="zh-CN" altLang="en-US" sz="2000" b="1" dirty="0">
              <a:solidFill>
                <a:prstClr val="white"/>
              </a:solidFill>
            </a:endParaRPr>
          </a:p>
        </p:txBody>
      </p:sp>
      <p:sp>
        <p:nvSpPr>
          <p:cNvPr id="35" name="矩形 34"/>
          <p:cNvSpPr/>
          <p:nvPr/>
        </p:nvSpPr>
        <p:spPr>
          <a:xfrm>
            <a:off x="400050" y="3644384"/>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④</a:t>
            </a:r>
            <a:endParaRPr lang="zh-CN" altLang="en-US" sz="2000" b="1" dirty="0">
              <a:solidFill>
                <a:prstClr val="white"/>
              </a:solidFill>
            </a:endParaRPr>
          </a:p>
        </p:txBody>
      </p:sp>
      <p:sp>
        <p:nvSpPr>
          <p:cNvPr id="36" name="下箭头 35"/>
          <p:cNvSpPr/>
          <p:nvPr/>
        </p:nvSpPr>
        <p:spPr>
          <a:xfrm>
            <a:off x="1047750" y="2540163"/>
            <a:ext cx="381000" cy="247640"/>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37" name="下箭头 36"/>
          <p:cNvSpPr/>
          <p:nvPr/>
        </p:nvSpPr>
        <p:spPr>
          <a:xfrm>
            <a:off x="1047750" y="3333750"/>
            <a:ext cx="381000" cy="247640"/>
          </a:xfrm>
          <a:prstGeom prst="downArrow">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27"/>
          <a:stretch/>
        </p:blipFill>
        <p:spPr bwMode="auto">
          <a:xfrm>
            <a:off x="2486025" y="1499116"/>
            <a:ext cx="6657975" cy="314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7423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14</a:t>
            </a:fld>
            <a:endParaRPr lang="en-US" dirty="0"/>
          </a:p>
        </p:txBody>
      </p:sp>
      <p:sp>
        <p:nvSpPr>
          <p:cNvPr id="29" name="矩形 28"/>
          <p:cNvSpPr/>
          <p:nvPr/>
        </p:nvSpPr>
        <p:spPr>
          <a:xfrm>
            <a:off x="3352800" y="1342083"/>
            <a:ext cx="914400" cy="914400"/>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prstClr val="white"/>
              </a:solidFill>
            </a:endParaRPr>
          </a:p>
        </p:txBody>
      </p:sp>
      <p:sp>
        <p:nvSpPr>
          <p:cNvPr id="21" name="标题 1"/>
          <p:cNvSpPr>
            <a:spLocks noGrp="1"/>
          </p:cNvSpPr>
          <p:nvPr>
            <p:ph type="title"/>
          </p:nvPr>
        </p:nvSpPr>
        <p:spPr>
          <a:xfrm>
            <a:off x="447479" y="172643"/>
            <a:ext cx="8243942" cy="679647"/>
          </a:xfrm>
        </p:spPr>
        <p:txBody>
          <a:bodyPr/>
          <a:lstStyle/>
          <a:p>
            <a:r>
              <a:rPr lang="zh-CN" altLang="en-US" sz="2400" dirty="0">
                <a:latin typeface="微软雅黑" panose="020B0503020204020204" pitchFamily="34" charset="-122"/>
                <a:ea typeface="微软雅黑" panose="020B0503020204020204" pitchFamily="34" charset="-122"/>
              </a:rPr>
              <a:t>普通用户操作流程</a:t>
            </a:r>
          </a:p>
        </p:txBody>
      </p:sp>
      <p:sp>
        <p:nvSpPr>
          <p:cNvPr id="8" name="TextBox 7"/>
          <p:cNvSpPr txBox="1"/>
          <p:nvPr/>
        </p:nvSpPr>
        <p:spPr>
          <a:xfrm>
            <a:off x="2499786" y="1123950"/>
            <a:ext cx="6415614" cy="276999"/>
          </a:xfrm>
          <a:prstGeom prst="rect">
            <a:avLst/>
          </a:prstGeom>
          <a:noFill/>
        </p:spPr>
        <p:txBody>
          <a:bodyPr wrap="square" rtlCol="0">
            <a:spAutoFit/>
          </a:bodyPr>
          <a:lstStyle/>
          <a:p>
            <a:r>
              <a:rPr lang="zh-CN" altLang="en-US" sz="1200" b="1" dirty="0" smtClean="0">
                <a:latin typeface="微软雅黑" panose="020B0503020204020204" pitchFamily="34" charset="-122"/>
                <a:ea typeface="微软雅黑" panose="020B0503020204020204" pitchFamily="34" charset="-122"/>
              </a:rPr>
              <a:t>开通服务</a:t>
            </a:r>
            <a:r>
              <a:rPr lang="zh-CN" altLang="en-US" sz="1200" dirty="0" smtClean="0">
                <a:latin typeface="微软雅黑" panose="020B0503020204020204" pitchFamily="34" charset="-122"/>
                <a:ea typeface="微软雅黑" panose="020B0503020204020204" pitchFamily="34" charset="-122"/>
              </a:rPr>
              <a:t>：通过阅读“进口商品信息服务协议</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费用支付（</a:t>
            </a:r>
            <a:r>
              <a:rPr lang="zh-CN" altLang="en-US" sz="1200" b="1" dirty="0" smtClean="0">
                <a:solidFill>
                  <a:srgbClr val="FF0000"/>
                </a:solidFill>
                <a:latin typeface="微软雅黑" panose="020B0503020204020204" pitchFamily="34" charset="-122"/>
                <a:ea typeface="微软雅黑" panose="020B0503020204020204" pitchFamily="34" charset="-122"/>
              </a:rPr>
              <a:t>目前免费</a:t>
            </a:r>
            <a:r>
              <a:rPr lang="zh-CN" altLang="en-US" sz="1200" dirty="0" smtClean="0">
                <a:latin typeface="微软雅黑" panose="020B0503020204020204" pitchFamily="34" charset="-122"/>
                <a:ea typeface="微软雅黑" panose="020B0503020204020204" pitchFamily="34" charset="-122"/>
              </a:rPr>
              <a:t>）”两步，即可开通。</a:t>
            </a:r>
            <a:endParaRPr lang="zh-CN" altLang="en-US" sz="1200" dirty="0">
              <a:latin typeface="微软雅黑" panose="020B0503020204020204" pitchFamily="34" charset="-122"/>
              <a:ea typeface="微软雅黑" panose="020B0503020204020204" pitchFamily="34" charset="-122"/>
            </a:endParaRPr>
          </a:p>
        </p:txBody>
      </p:sp>
      <p:sp>
        <p:nvSpPr>
          <p:cNvPr id="20" name="圆角矩形 19"/>
          <p:cNvSpPr/>
          <p:nvPr/>
        </p:nvSpPr>
        <p:spPr>
          <a:xfrm>
            <a:off x="390523" y="1217652"/>
            <a:ext cx="1846800" cy="527731"/>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注册用户</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390525" y="1993023"/>
            <a:ext cx="1847849" cy="529200"/>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实名认证</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382050" y="3566550"/>
            <a:ext cx="1846800" cy="529200"/>
          </a:xfrm>
          <a:prstGeom prst="roundRect">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填报信息</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a:xfrm>
            <a:off x="400050" y="1200150"/>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①</a:t>
            </a:r>
            <a:endParaRPr lang="zh-CN" altLang="en-US" sz="2000" b="1" dirty="0">
              <a:solidFill>
                <a:prstClr val="white"/>
              </a:solidFill>
            </a:endParaRPr>
          </a:p>
        </p:txBody>
      </p:sp>
      <p:sp>
        <p:nvSpPr>
          <p:cNvPr id="27" name="矩形 26"/>
          <p:cNvSpPr/>
          <p:nvPr/>
        </p:nvSpPr>
        <p:spPr>
          <a:xfrm>
            <a:off x="381000" y="2097203"/>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②</a:t>
            </a:r>
            <a:endParaRPr lang="zh-CN" altLang="en-US" sz="2000" b="1" dirty="0">
              <a:solidFill>
                <a:prstClr val="white"/>
              </a:solidFill>
            </a:endParaRPr>
          </a:p>
        </p:txBody>
      </p:sp>
      <p:sp>
        <p:nvSpPr>
          <p:cNvPr id="32" name="下箭头 31"/>
          <p:cNvSpPr/>
          <p:nvPr/>
        </p:nvSpPr>
        <p:spPr>
          <a:xfrm>
            <a:off x="1057275" y="1745383"/>
            <a:ext cx="381000" cy="247640"/>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33" name="圆角矩形 32"/>
          <p:cNvSpPr/>
          <p:nvPr/>
        </p:nvSpPr>
        <p:spPr>
          <a:xfrm>
            <a:off x="382050" y="2804550"/>
            <a:ext cx="1846800" cy="529200"/>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开通服务</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34" name="矩形 33"/>
          <p:cNvSpPr/>
          <p:nvPr/>
        </p:nvSpPr>
        <p:spPr>
          <a:xfrm>
            <a:off x="390525" y="2888551"/>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③</a:t>
            </a:r>
            <a:endParaRPr lang="zh-CN" altLang="en-US" sz="2000" b="1" dirty="0">
              <a:solidFill>
                <a:prstClr val="white"/>
              </a:solidFill>
            </a:endParaRPr>
          </a:p>
        </p:txBody>
      </p:sp>
      <p:sp>
        <p:nvSpPr>
          <p:cNvPr id="35" name="矩形 34"/>
          <p:cNvSpPr/>
          <p:nvPr/>
        </p:nvSpPr>
        <p:spPr>
          <a:xfrm>
            <a:off x="400050" y="3644384"/>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④</a:t>
            </a:r>
            <a:endParaRPr lang="zh-CN" altLang="en-US" sz="2000" b="1" dirty="0">
              <a:solidFill>
                <a:prstClr val="white"/>
              </a:solidFill>
            </a:endParaRPr>
          </a:p>
        </p:txBody>
      </p:sp>
      <p:sp>
        <p:nvSpPr>
          <p:cNvPr id="36" name="下箭头 35"/>
          <p:cNvSpPr/>
          <p:nvPr/>
        </p:nvSpPr>
        <p:spPr>
          <a:xfrm>
            <a:off x="1047750" y="2540163"/>
            <a:ext cx="381000" cy="247640"/>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37" name="下箭头 36"/>
          <p:cNvSpPr/>
          <p:nvPr/>
        </p:nvSpPr>
        <p:spPr>
          <a:xfrm>
            <a:off x="1047750" y="3333750"/>
            <a:ext cx="381000" cy="247640"/>
          </a:xfrm>
          <a:prstGeom prst="downArrow">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908" t="12351"/>
          <a:stretch/>
        </p:blipFill>
        <p:spPr bwMode="auto">
          <a:xfrm>
            <a:off x="2499786" y="1429761"/>
            <a:ext cx="3152775" cy="213855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7623" y="1409700"/>
            <a:ext cx="3220177" cy="1824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973" t="12782" r="28518"/>
          <a:stretch/>
        </p:blipFill>
        <p:spPr bwMode="auto">
          <a:xfrm>
            <a:off x="5895448" y="3333750"/>
            <a:ext cx="2136247" cy="1303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右箭头 1"/>
          <p:cNvSpPr/>
          <p:nvPr/>
        </p:nvSpPr>
        <p:spPr>
          <a:xfrm>
            <a:off x="5652561" y="2060894"/>
            <a:ext cx="291039" cy="335275"/>
          </a:xfrm>
          <a:prstGeom prst="right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 name="下箭头 2"/>
          <p:cNvSpPr/>
          <p:nvPr/>
        </p:nvSpPr>
        <p:spPr>
          <a:xfrm rot="2790480">
            <a:off x="8120158" y="3227511"/>
            <a:ext cx="381000" cy="460117"/>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92599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15</a:t>
            </a:fld>
            <a:endParaRPr lang="en-US" dirty="0"/>
          </a:p>
        </p:txBody>
      </p:sp>
      <p:sp>
        <p:nvSpPr>
          <p:cNvPr id="29" name="矩形 28"/>
          <p:cNvSpPr/>
          <p:nvPr/>
        </p:nvSpPr>
        <p:spPr>
          <a:xfrm>
            <a:off x="3352800" y="1342083"/>
            <a:ext cx="914400" cy="914400"/>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prstClr val="white"/>
              </a:solidFill>
            </a:endParaRPr>
          </a:p>
        </p:txBody>
      </p:sp>
      <p:sp>
        <p:nvSpPr>
          <p:cNvPr id="21" name="标题 1"/>
          <p:cNvSpPr>
            <a:spLocks noGrp="1"/>
          </p:cNvSpPr>
          <p:nvPr>
            <p:ph type="title"/>
          </p:nvPr>
        </p:nvSpPr>
        <p:spPr>
          <a:xfrm>
            <a:off x="447479" y="172643"/>
            <a:ext cx="8243942" cy="679647"/>
          </a:xfrm>
        </p:spPr>
        <p:txBody>
          <a:bodyPr/>
          <a:lstStyle/>
          <a:p>
            <a:r>
              <a:rPr lang="zh-CN" altLang="en-US" sz="2400" dirty="0">
                <a:latin typeface="微软雅黑" panose="020B0503020204020204" pitchFamily="34" charset="-122"/>
                <a:ea typeface="微软雅黑" panose="020B0503020204020204" pitchFamily="34" charset="-122"/>
              </a:rPr>
              <a:t>普通用户操作流程</a:t>
            </a:r>
          </a:p>
        </p:txBody>
      </p:sp>
      <p:sp>
        <p:nvSpPr>
          <p:cNvPr id="8" name="TextBox 7"/>
          <p:cNvSpPr txBox="1"/>
          <p:nvPr/>
        </p:nvSpPr>
        <p:spPr>
          <a:xfrm>
            <a:off x="2499786" y="1123950"/>
            <a:ext cx="6415614" cy="276999"/>
          </a:xfrm>
          <a:prstGeom prst="rect">
            <a:avLst/>
          </a:prstGeom>
          <a:noFill/>
        </p:spPr>
        <p:txBody>
          <a:bodyPr wrap="square" rtlCol="0">
            <a:spAutoFit/>
          </a:bodyPr>
          <a:lstStyle/>
          <a:p>
            <a:r>
              <a:rPr lang="zh-CN" altLang="en-US" sz="1200" b="1" dirty="0" smtClean="0">
                <a:latin typeface="微软雅黑" panose="020B0503020204020204" pitchFamily="34" charset="-122"/>
                <a:ea typeface="微软雅黑" panose="020B0503020204020204" pitchFamily="34" charset="-122"/>
              </a:rPr>
              <a:t>进入系统</a:t>
            </a:r>
            <a:r>
              <a:rPr lang="zh-CN" altLang="en-US" sz="1200" dirty="0" smtClean="0">
                <a:latin typeface="微软雅黑" panose="020B0503020204020204" pitchFamily="34" charset="-122"/>
                <a:ea typeface="微软雅黑" panose="020B0503020204020204" pitchFamily="34" charset="-122"/>
              </a:rPr>
              <a:t>：服务开通后，即可进入进口商品数据通报平台首页。</a:t>
            </a:r>
            <a:endParaRPr lang="zh-CN" altLang="en-US" sz="1200" dirty="0">
              <a:latin typeface="微软雅黑" panose="020B0503020204020204" pitchFamily="34" charset="-122"/>
              <a:ea typeface="微软雅黑" panose="020B0503020204020204" pitchFamily="34" charset="-122"/>
            </a:endParaRPr>
          </a:p>
        </p:txBody>
      </p:sp>
      <p:sp>
        <p:nvSpPr>
          <p:cNvPr id="20" name="圆角矩形 19"/>
          <p:cNvSpPr/>
          <p:nvPr/>
        </p:nvSpPr>
        <p:spPr>
          <a:xfrm>
            <a:off x="390523" y="1217652"/>
            <a:ext cx="1846800" cy="527731"/>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注册用户</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390525" y="1993023"/>
            <a:ext cx="1847849" cy="529200"/>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实名认证</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382050" y="3566550"/>
            <a:ext cx="1846800" cy="529200"/>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填报信息</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a:xfrm>
            <a:off x="400050" y="1200150"/>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①</a:t>
            </a:r>
            <a:endParaRPr lang="zh-CN" altLang="en-US" sz="2000" b="1" dirty="0">
              <a:solidFill>
                <a:prstClr val="white"/>
              </a:solidFill>
            </a:endParaRPr>
          </a:p>
        </p:txBody>
      </p:sp>
      <p:sp>
        <p:nvSpPr>
          <p:cNvPr id="27" name="矩形 26"/>
          <p:cNvSpPr/>
          <p:nvPr/>
        </p:nvSpPr>
        <p:spPr>
          <a:xfrm>
            <a:off x="381000" y="2097203"/>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②</a:t>
            </a:r>
            <a:endParaRPr lang="zh-CN" altLang="en-US" sz="2000" b="1" dirty="0">
              <a:solidFill>
                <a:prstClr val="white"/>
              </a:solidFill>
            </a:endParaRPr>
          </a:p>
        </p:txBody>
      </p:sp>
      <p:sp>
        <p:nvSpPr>
          <p:cNvPr id="32" name="下箭头 31"/>
          <p:cNvSpPr/>
          <p:nvPr/>
        </p:nvSpPr>
        <p:spPr>
          <a:xfrm>
            <a:off x="1057275" y="1745383"/>
            <a:ext cx="381000" cy="247640"/>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33" name="圆角矩形 32"/>
          <p:cNvSpPr/>
          <p:nvPr/>
        </p:nvSpPr>
        <p:spPr>
          <a:xfrm>
            <a:off x="382050" y="2804550"/>
            <a:ext cx="1846800" cy="529200"/>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开通服务</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34" name="矩形 33"/>
          <p:cNvSpPr/>
          <p:nvPr/>
        </p:nvSpPr>
        <p:spPr>
          <a:xfrm>
            <a:off x="390525" y="2888551"/>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③</a:t>
            </a:r>
            <a:endParaRPr lang="zh-CN" altLang="en-US" sz="2000" b="1" dirty="0">
              <a:solidFill>
                <a:prstClr val="white"/>
              </a:solidFill>
            </a:endParaRPr>
          </a:p>
        </p:txBody>
      </p:sp>
      <p:sp>
        <p:nvSpPr>
          <p:cNvPr id="35" name="矩形 34"/>
          <p:cNvSpPr/>
          <p:nvPr/>
        </p:nvSpPr>
        <p:spPr>
          <a:xfrm>
            <a:off x="400050" y="3644384"/>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④</a:t>
            </a:r>
            <a:endParaRPr lang="zh-CN" altLang="en-US" sz="2000" b="1" dirty="0">
              <a:solidFill>
                <a:prstClr val="white"/>
              </a:solidFill>
            </a:endParaRPr>
          </a:p>
        </p:txBody>
      </p:sp>
      <p:sp>
        <p:nvSpPr>
          <p:cNvPr id="36" name="下箭头 35"/>
          <p:cNvSpPr/>
          <p:nvPr/>
        </p:nvSpPr>
        <p:spPr>
          <a:xfrm>
            <a:off x="1047750" y="2540163"/>
            <a:ext cx="381000" cy="247640"/>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37" name="下箭头 36"/>
          <p:cNvSpPr/>
          <p:nvPr/>
        </p:nvSpPr>
        <p:spPr>
          <a:xfrm>
            <a:off x="1047750" y="3333750"/>
            <a:ext cx="381000" cy="247640"/>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462138"/>
            <a:ext cx="6048375" cy="3450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4437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16</a:t>
            </a:fld>
            <a:endParaRPr lang="en-US" dirty="0"/>
          </a:p>
        </p:txBody>
      </p:sp>
      <p:sp>
        <p:nvSpPr>
          <p:cNvPr id="29" name="矩形 28"/>
          <p:cNvSpPr/>
          <p:nvPr/>
        </p:nvSpPr>
        <p:spPr>
          <a:xfrm>
            <a:off x="3352800" y="1342083"/>
            <a:ext cx="914400" cy="914400"/>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prstClr val="white"/>
              </a:solidFill>
            </a:endParaRPr>
          </a:p>
        </p:txBody>
      </p:sp>
      <p:sp>
        <p:nvSpPr>
          <p:cNvPr id="21" name="标题 1"/>
          <p:cNvSpPr>
            <a:spLocks noGrp="1"/>
          </p:cNvSpPr>
          <p:nvPr>
            <p:ph type="title"/>
          </p:nvPr>
        </p:nvSpPr>
        <p:spPr>
          <a:xfrm>
            <a:off x="447479" y="172643"/>
            <a:ext cx="8243942" cy="679647"/>
          </a:xfrm>
        </p:spPr>
        <p:txBody>
          <a:bodyPr/>
          <a:lstStyle/>
          <a:p>
            <a:r>
              <a:rPr lang="zh-CN" altLang="en-US" sz="2400" dirty="0">
                <a:latin typeface="微软雅黑" panose="020B0503020204020204" pitchFamily="34" charset="-122"/>
                <a:ea typeface="微软雅黑" panose="020B0503020204020204" pitchFamily="34" charset="-122"/>
              </a:rPr>
              <a:t>普通用户操作流程</a:t>
            </a:r>
          </a:p>
        </p:txBody>
      </p:sp>
      <p:sp>
        <p:nvSpPr>
          <p:cNvPr id="8" name="TextBox 7"/>
          <p:cNvSpPr txBox="1"/>
          <p:nvPr/>
        </p:nvSpPr>
        <p:spPr>
          <a:xfrm>
            <a:off x="2499786" y="1123950"/>
            <a:ext cx="6415614" cy="461665"/>
          </a:xfrm>
          <a:prstGeom prst="rect">
            <a:avLst/>
          </a:prstGeom>
          <a:noFill/>
        </p:spPr>
        <p:txBody>
          <a:bodyPr wrap="square" rtlCol="0">
            <a:spAutoFit/>
          </a:bodyPr>
          <a:lstStyle/>
          <a:p>
            <a:r>
              <a:rPr lang="zh-CN" altLang="en-US" sz="1200" b="1" dirty="0" smtClean="0">
                <a:latin typeface="微软雅黑" panose="020B0503020204020204" pitchFamily="34" charset="-122"/>
                <a:ea typeface="微软雅黑" panose="020B0503020204020204" pitchFamily="34" charset="-122"/>
              </a:rPr>
              <a:t>填报进口商信息</a:t>
            </a:r>
            <a:r>
              <a:rPr lang="zh-CN" altLang="en-US" sz="1200" dirty="0" smtClean="0">
                <a:latin typeface="微软雅黑" panose="020B0503020204020204" pitchFamily="34" charset="-122"/>
                <a:ea typeface="微软雅黑" panose="020B0503020204020204" pitchFamily="34" charset="-122"/>
              </a:rPr>
              <a:t>：进口商是进口商品的责任主体，因此需先填报所有进口商信息。进口商只需填报一次，后续产品信息的填写直接选择进口商即可。</a:t>
            </a:r>
            <a:endParaRPr lang="zh-CN" altLang="en-US" sz="1200" dirty="0">
              <a:latin typeface="微软雅黑" panose="020B0503020204020204" pitchFamily="34" charset="-122"/>
              <a:ea typeface="微软雅黑" panose="020B0503020204020204" pitchFamily="34" charset="-122"/>
            </a:endParaRPr>
          </a:p>
        </p:txBody>
      </p:sp>
      <p:sp>
        <p:nvSpPr>
          <p:cNvPr id="20" name="圆角矩形 19"/>
          <p:cNvSpPr/>
          <p:nvPr/>
        </p:nvSpPr>
        <p:spPr>
          <a:xfrm>
            <a:off x="390523" y="1217652"/>
            <a:ext cx="1846800" cy="527731"/>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注册用户</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390525" y="1993023"/>
            <a:ext cx="1847849" cy="529200"/>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实名认证</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382050" y="3566550"/>
            <a:ext cx="1846800" cy="529200"/>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填报信息</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a:xfrm>
            <a:off x="400050" y="1200150"/>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①</a:t>
            </a:r>
            <a:endParaRPr lang="zh-CN" altLang="en-US" sz="2000" b="1" dirty="0">
              <a:solidFill>
                <a:prstClr val="white"/>
              </a:solidFill>
            </a:endParaRPr>
          </a:p>
        </p:txBody>
      </p:sp>
      <p:sp>
        <p:nvSpPr>
          <p:cNvPr id="27" name="矩形 26"/>
          <p:cNvSpPr/>
          <p:nvPr/>
        </p:nvSpPr>
        <p:spPr>
          <a:xfrm>
            <a:off x="381000" y="2097203"/>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②</a:t>
            </a:r>
            <a:endParaRPr lang="zh-CN" altLang="en-US" sz="2000" b="1" dirty="0">
              <a:solidFill>
                <a:prstClr val="white"/>
              </a:solidFill>
            </a:endParaRPr>
          </a:p>
        </p:txBody>
      </p:sp>
      <p:sp>
        <p:nvSpPr>
          <p:cNvPr id="32" name="下箭头 31"/>
          <p:cNvSpPr/>
          <p:nvPr/>
        </p:nvSpPr>
        <p:spPr>
          <a:xfrm>
            <a:off x="1057275" y="1745383"/>
            <a:ext cx="381000" cy="247640"/>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33" name="圆角矩形 32"/>
          <p:cNvSpPr/>
          <p:nvPr/>
        </p:nvSpPr>
        <p:spPr>
          <a:xfrm>
            <a:off x="382050" y="2804550"/>
            <a:ext cx="1846800" cy="529200"/>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开通服务</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34" name="矩形 33"/>
          <p:cNvSpPr/>
          <p:nvPr/>
        </p:nvSpPr>
        <p:spPr>
          <a:xfrm>
            <a:off x="390525" y="2888551"/>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③</a:t>
            </a:r>
            <a:endParaRPr lang="zh-CN" altLang="en-US" sz="2000" b="1" dirty="0">
              <a:solidFill>
                <a:prstClr val="white"/>
              </a:solidFill>
            </a:endParaRPr>
          </a:p>
        </p:txBody>
      </p:sp>
      <p:sp>
        <p:nvSpPr>
          <p:cNvPr id="35" name="矩形 34"/>
          <p:cNvSpPr/>
          <p:nvPr/>
        </p:nvSpPr>
        <p:spPr>
          <a:xfrm>
            <a:off x="400050" y="3644384"/>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④</a:t>
            </a:r>
            <a:endParaRPr lang="zh-CN" altLang="en-US" sz="2000" b="1" dirty="0">
              <a:solidFill>
                <a:prstClr val="white"/>
              </a:solidFill>
            </a:endParaRPr>
          </a:p>
        </p:txBody>
      </p:sp>
      <p:sp>
        <p:nvSpPr>
          <p:cNvPr id="36" name="下箭头 35"/>
          <p:cNvSpPr/>
          <p:nvPr/>
        </p:nvSpPr>
        <p:spPr>
          <a:xfrm>
            <a:off x="1047750" y="2540163"/>
            <a:ext cx="381000" cy="247640"/>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37" name="下箭头 36"/>
          <p:cNvSpPr/>
          <p:nvPr/>
        </p:nvSpPr>
        <p:spPr>
          <a:xfrm>
            <a:off x="1047750" y="3333750"/>
            <a:ext cx="381000" cy="247640"/>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42366"/>
            <a:ext cx="5958414" cy="2511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985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17</a:t>
            </a:fld>
            <a:endParaRPr lang="en-US" dirty="0"/>
          </a:p>
        </p:txBody>
      </p:sp>
      <p:sp>
        <p:nvSpPr>
          <p:cNvPr id="29" name="矩形 28"/>
          <p:cNvSpPr/>
          <p:nvPr/>
        </p:nvSpPr>
        <p:spPr>
          <a:xfrm>
            <a:off x="3352800" y="1342083"/>
            <a:ext cx="914400" cy="914400"/>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prstClr val="white"/>
              </a:solidFill>
            </a:endParaRPr>
          </a:p>
        </p:txBody>
      </p:sp>
      <p:sp>
        <p:nvSpPr>
          <p:cNvPr id="21" name="标题 1"/>
          <p:cNvSpPr>
            <a:spLocks noGrp="1"/>
          </p:cNvSpPr>
          <p:nvPr>
            <p:ph type="title"/>
          </p:nvPr>
        </p:nvSpPr>
        <p:spPr>
          <a:xfrm>
            <a:off x="447479" y="172643"/>
            <a:ext cx="8243942" cy="679647"/>
          </a:xfrm>
        </p:spPr>
        <p:txBody>
          <a:bodyPr/>
          <a:lstStyle/>
          <a:p>
            <a:r>
              <a:rPr lang="zh-CN" altLang="en-US" sz="2400" dirty="0">
                <a:latin typeface="微软雅黑" panose="020B0503020204020204" pitchFamily="34" charset="-122"/>
                <a:ea typeface="微软雅黑" panose="020B0503020204020204" pitchFamily="34" charset="-122"/>
              </a:rPr>
              <a:t>普通用户操作流程</a:t>
            </a:r>
          </a:p>
        </p:txBody>
      </p:sp>
      <p:sp>
        <p:nvSpPr>
          <p:cNvPr id="8" name="TextBox 7"/>
          <p:cNvSpPr txBox="1"/>
          <p:nvPr/>
        </p:nvSpPr>
        <p:spPr>
          <a:xfrm>
            <a:off x="2499786" y="1123950"/>
            <a:ext cx="6415614" cy="276999"/>
          </a:xfrm>
          <a:prstGeom prst="rect">
            <a:avLst/>
          </a:prstGeom>
          <a:noFill/>
        </p:spPr>
        <p:txBody>
          <a:bodyPr wrap="square" rtlCol="0">
            <a:spAutoFit/>
          </a:bodyPr>
          <a:lstStyle/>
          <a:p>
            <a:r>
              <a:rPr lang="zh-CN" altLang="en-US" sz="1200" b="1" dirty="0" smtClean="0">
                <a:latin typeface="微软雅黑" panose="020B0503020204020204" pitchFamily="34" charset="-122"/>
                <a:ea typeface="微软雅黑" panose="020B0503020204020204" pitchFamily="34" charset="-122"/>
              </a:rPr>
              <a:t>填报产品信息</a:t>
            </a:r>
            <a:r>
              <a:rPr lang="zh-CN" altLang="en-US" sz="1200" dirty="0" smtClean="0">
                <a:latin typeface="微软雅黑" panose="020B0503020204020204" pitchFamily="34" charset="-122"/>
                <a:ea typeface="微软雅黑" panose="020B0503020204020204" pitchFamily="34" charset="-122"/>
              </a:rPr>
              <a:t>：填写产品的基本信息，其中包括原文（原包装）信息，提交后即完成通报</a:t>
            </a:r>
            <a:endParaRPr lang="zh-CN" altLang="en-US" sz="1200" dirty="0">
              <a:latin typeface="微软雅黑" panose="020B0503020204020204" pitchFamily="34" charset="-122"/>
              <a:ea typeface="微软雅黑" panose="020B0503020204020204" pitchFamily="34" charset="-122"/>
            </a:endParaRPr>
          </a:p>
        </p:txBody>
      </p:sp>
      <p:sp>
        <p:nvSpPr>
          <p:cNvPr id="20" name="圆角矩形 19"/>
          <p:cNvSpPr/>
          <p:nvPr/>
        </p:nvSpPr>
        <p:spPr>
          <a:xfrm>
            <a:off x="390523" y="1217652"/>
            <a:ext cx="1846800" cy="527731"/>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注册用户</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390525" y="1993023"/>
            <a:ext cx="1847849" cy="529200"/>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实名认证</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382050" y="3566550"/>
            <a:ext cx="1846800" cy="529200"/>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填报信息</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a:xfrm>
            <a:off x="400050" y="1200150"/>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①</a:t>
            </a:r>
            <a:endParaRPr lang="zh-CN" altLang="en-US" sz="2000" b="1" dirty="0">
              <a:solidFill>
                <a:prstClr val="white"/>
              </a:solidFill>
            </a:endParaRPr>
          </a:p>
        </p:txBody>
      </p:sp>
      <p:sp>
        <p:nvSpPr>
          <p:cNvPr id="27" name="矩形 26"/>
          <p:cNvSpPr/>
          <p:nvPr/>
        </p:nvSpPr>
        <p:spPr>
          <a:xfrm>
            <a:off x="381000" y="2097203"/>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②</a:t>
            </a:r>
            <a:endParaRPr lang="zh-CN" altLang="en-US" sz="2000" b="1" dirty="0">
              <a:solidFill>
                <a:prstClr val="white"/>
              </a:solidFill>
            </a:endParaRPr>
          </a:p>
        </p:txBody>
      </p:sp>
      <p:sp>
        <p:nvSpPr>
          <p:cNvPr id="32" name="下箭头 31"/>
          <p:cNvSpPr/>
          <p:nvPr/>
        </p:nvSpPr>
        <p:spPr>
          <a:xfrm>
            <a:off x="1057275" y="1745383"/>
            <a:ext cx="381000" cy="247640"/>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33" name="圆角矩形 32"/>
          <p:cNvSpPr/>
          <p:nvPr/>
        </p:nvSpPr>
        <p:spPr>
          <a:xfrm>
            <a:off x="382050" y="2804550"/>
            <a:ext cx="1846800" cy="529200"/>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开通服务</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34" name="矩形 33"/>
          <p:cNvSpPr/>
          <p:nvPr/>
        </p:nvSpPr>
        <p:spPr>
          <a:xfrm>
            <a:off x="390525" y="2888551"/>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③</a:t>
            </a:r>
            <a:endParaRPr lang="zh-CN" altLang="en-US" sz="2000" b="1" dirty="0">
              <a:solidFill>
                <a:prstClr val="white"/>
              </a:solidFill>
            </a:endParaRPr>
          </a:p>
        </p:txBody>
      </p:sp>
      <p:sp>
        <p:nvSpPr>
          <p:cNvPr id="35" name="矩形 34"/>
          <p:cNvSpPr/>
          <p:nvPr/>
        </p:nvSpPr>
        <p:spPr>
          <a:xfrm>
            <a:off x="400050" y="3644384"/>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④</a:t>
            </a:r>
            <a:endParaRPr lang="zh-CN" altLang="en-US" sz="2000" b="1" dirty="0">
              <a:solidFill>
                <a:prstClr val="white"/>
              </a:solidFill>
            </a:endParaRPr>
          </a:p>
        </p:txBody>
      </p:sp>
      <p:sp>
        <p:nvSpPr>
          <p:cNvPr id="36" name="下箭头 35"/>
          <p:cNvSpPr/>
          <p:nvPr/>
        </p:nvSpPr>
        <p:spPr>
          <a:xfrm>
            <a:off x="1047750" y="2540163"/>
            <a:ext cx="381000" cy="247640"/>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37" name="下箭头 36"/>
          <p:cNvSpPr/>
          <p:nvPr/>
        </p:nvSpPr>
        <p:spPr>
          <a:xfrm>
            <a:off x="1047750" y="3333750"/>
            <a:ext cx="381000" cy="247640"/>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2803" y="1611173"/>
            <a:ext cx="6571197" cy="3371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671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主要内容</a:t>
            </a:r>
            <a:endParaRPr lang="zh-CN" altLang="en-US" dirty="0"/>
          </a:p>
        </p:txBody>
      </p:sp>
      <p:sp>
        <p:nvSpPr>
          <p:cNvPr id="4" name="灯片编号占位符 3"/>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18</a:t>
            </a:fld>
            <a:endParaRPr lang="en-US" dirty="0"/>
          </a:p>
        </p:txBody>
      </p:sp>
      <p:sp>
        <p:nvSpPr>
          <p:cNvPr id="7" name="矩形 6"/>
          <p:cNvSpPr/>
          <p:nvPr/>
        </p:nvSpPr>
        <p:spPr>
          <a:xfrm>
            <a:off x="838200" y="1276350"/>
            <a:ext cx="7620000" cy="2819400"/>
          </a:xfrm>
          <a:prstGeom prst="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“商品条码系统成员”操作流程</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4800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19</a:t>
            </a:fld>
            <a:endParaRPr lang="en-US" dirty="0"/>
          </a:p>
        </p:txBody>
      </p:sp>
      <p:sp>
        <p:nvSpPr>
          <p:cNvPr id="29" name="矩形 28"/>
          <p:cNvSpPr/>
          <p:nvPr/>
        </p:nvSpPr>
        <p:spPr>
          <a:xfrm>
            <a:off x="3352800" y="1342083"/>
            <a:ext cx="914400" cy="914400"/>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prstClr val="white"/>
              </a:solidFill>
            </a:endParaRPr>
          </a:p>
        </p:txBody>
      </p:sp>
      <p:sp>
        <p:nvSpPr>
          <p:cNvPr id="19" name="圆角矩形 18"/>
          <p:cNvSpPr/>
          <p:nvPr/>
        </p:nvSpPr>
        <p:spPr>
          <a:xfrm>
            <a:off x="390523" y="1217652"/>
            <a:ext cx="1846800" cy="527731"/>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登录平台</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390525" y="1993023"/>
            <a:ext cx="1847849" cy="529200"/>
          </a:xfrm>
          <a:prstGeom prst="roundRect">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开通服务</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8" name="矩形 27"/>
          <p:cNvSpPr/>
          <p:nvPr/>
        </p:nvSpPr>
        <p:spPr>
          <a:xfrm>
            <a:off x="400050" y="1200150"/>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①</a:t>
            </a:r>
            <a:endParaRPr lang="zh-CN" altLang="en-US" sz="2000" b="1" dirty="0">
              <a:solidFill>
                <a:prstClr val="white"/>
              </a:solidFill>
            </a:endParaRPr>
          </a:p>
        </p:txBody>
      </p:sp>
      <p:sp>
        <p:nvSpPr>
          <p:cNvPr id="30" name="矩形 29"/>
          <p:cNvSpPr/>
          <p:nvPr/>
        </p:nvSpPr>
        <p:spPr>
          <a:xfrm>
            <a:off x="381000" y="2097203"/>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②</a:t>
            </a:r>
            <a:endParaRPr lang="zh-CN" altLang="en-US" sz="2000" b="1" dirty="0">
              <a:solidFill>
                <a:prstClr val="white"/>
              </a:solidFill>
            </a:endParaRPr>
          </a:p>
        </p:txBody>
      </p:sp>
      <p:sp>
        <p:nvSpPr>
          <p:cNvPr id="21" name="标题 1"/>
          <p:cNvSpPr>
            <a:spLocks noGrp="1"/>
          </p:cNvSpPr>
          <p:nvPr>
            <p:ph type="title"/>
          </p:nvPr>
        </p:nvSpPr>
        <p:spPr>
          <a:xfrm>
            <a:off x="447479" y="172643"/>
            <a:ext cx="8243942" cy="679647"/>
          </a:xfrm>
        </p:spPr>
        <p:txBody>
          <a:bodyPr/>
          <a:lstStyle/>
          <a:p>
            <a:r>
              <a:rPr lang="zh-CN" altLang="en-US" sz="2400" dirty="0" smtClean="0">
                <a:latin typeface="微软雅黑" panose="020B0503020204020204" pitchFamily="34" charset="-122"/>
                <a:ea typeface="微软雅黑" panose="020B0503020204020204" pitchFamily="34" charset="-122"/>
              </a:rPr>
              <a:t>“商品</a:t>
            </a:r>
            <a:r>
              <a:rPr lang="zh-CN" altLang="en-US" sz="2400" dirty="0">
                <a:latin typeface="微软雅黑" panose="020B0503020204020204" pitchFamily="34" charset="-122"/>
                <a:ea typeface="微软雅黑" panose="020B0503020204020204" pitchFamily="34" charset="-122"/>
              </a:rPr>
              <a:t>条码系统成员”操作流程</a:t>
            </a:r>
          </a:p>
        </p:txBody>
      </p:sp>
      <p:sp>
        <p:nvSpPr>
          <p:cNvPr id="6" name="下箭头 5"/>
          <p:cNvSpPr/>
          <p:nvPr/>
        </p:nvSpPr>
        <p:spPr>
          <a:xfrm>
            <a:off x="1057275" y="1745383"/>
            <a:ext cx="381000" cy="247640"/>
          </a:xfrm>
          <a:prstGeom prst="downArrow">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8" name="TextBox 7"/>
          <p:cNvSpPr txBox="1"/>
          <p:nvPr/>
        </p:nvSpPr>
        <p:spPr>
          <a:xfrm>
            <a:off x="2417968" y="1038225"/>
            <a:ext cx="5124288" cy="276999"/>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登录平台</a:t>
            </a:r>
            <a:r>
              <a:rPr lang="zh-CN" altLang="en-US" sz="1200" dirty="0" smtClean="0">
                <a:latin typeface="微软雅黑" panose="020B0503020204020204" pitchFamily="34" charset="-122"/>
                <a:ea typeface="微软雅黑" panose="020B0503020204020204" pitchFamily="34" charset="-122"/>
              </a:rPr>
              <a:t>：中国商品信息服务平台（</a:t>
            </a:r>
            <a:r>
              <a:rPr lang="en-US" altLang="zh-CN" sz="1200" dirty="0" smtClean="0">
                <a:latin typeface="微软雅黑" panose="020B0503020204020204" pitchFamily="34" charset="-122"/>
                <a:ea typeface="微软雅黑" panose="020B0503020204020204" pitchFamily="34" charset="-122"/>
                <a:hlinkClick r:id="rId3"/>
              </a:rPr>
              <a:t>www.gds.org.cn</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使用条码卡登录。</a:t>
            </a:r>
            <a:endParaRPr lang="zh-CN" altLang="en-US" sz="1200" dirty="0">
              <a:latin typeface="微软雅黑" panose="020B0503020204020204" pitchFamily="34" charset="-122"/>
              <a:ea typeface="微软雅黑" panose="020B0503020204020204" pitchFamily="34" charset="-122"/>
            </a:endParaRPr>
          </a:p>
        </p:txBody>
      </p:sp>
      <p:sp>
        <p:nvSpPr>
          <p:cNvPr id="24" name="圆角矩形 23"/>
          <p:cNvSpPr/>
          <p:nvPr/>
        </p:nvSpPr>
        <p:spPr>
          <a:xfrm>
            <a:off x="382050" y="2804550"/>
            <a:ext cx="1846800" cy="529200"/>
          </a:xfrm>
          <a:prstGeom prst="roundRect">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填报信息</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5" name="矩形 24"/>
          <p:cNvSpPr/>
          <p:nvPr/>
        </p:nvSpPr>
        <p:spPr>
          <a:xfrm>
            <a:off x="390525" y="2888551"/>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③</a:t>
            </a:r>
            <a:endParaRPr lang="zh-CN" altLang="en-US" sz="2000" b="1" dirty="0">
              <a:solidFill>
                <a:prstClr val="white"/>
              </a:solidFill>
            </a:endParaRPr>
          </a:p>
        </p:txBody>
      </p:sp>
      <p:sp>
        <p:nvSpPr>
          <p:cNvPr id="32" name="下箭头 31"/>
          <p:cNvSpPr/>
          <p:nvPr/>
        </p:nvSpPr>
        <p:spPr>
          <a:xfrm>
            <a:off x="1047750" y="2540163"/>
            <a:ext cx="381000" cy="247640"/>
          </a:xfrm>
          <a:prstGeom prst="downArrow">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pic>
        <p:nvPicPr>
          <p:cNvPr id="92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2117"/>
          <a:stretch/>
        </p:blipFill>
        <p:spPr bwMode="auto">
          <a:xfrm>
            <a:off x="2417968" y="1352550"/>
            <a:ext cx="6310191" cy="3091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304800" y="3943350"/>
            <a:ext cx="2027443" cy="646331"/>
          </a:xfrm>
          <a:prstGeom prst="rect">
            <a:avLst/>
          </a:prstGeom>
          <a:noFill/>
        </p:spPr>
        <p:txBody>
          <a:bodyPr wrap="square" rtlCol="0">
            <a:spAutoFit/>
          </a:bodyPr>
          <a:lstStyle/>
          <a:p>
            <a:r>
              <a:rPr lang="zh-CN" altLang="en-US" sz="1200" dirty="0" smtClean="0">
                <a:solidFill>
                  <a:srgbClr val="FF0000"/>
                </a:solidFill>
              </a:rPr>
              <a:t>注：其中</a:t>
            </a:r>
            <a:r>
              <a:rPr lang="en-US" altLang="zh-CN" sz="1200" dirty="0" smtClean="0">
                <a:solidFill>
                  <a:srgbClr val="FF0000"/>
                </a:solidFill>
                <a:latin typeface="微软雅黑"/>
                <a:ea typeface="微软雅黑"/>
              </a:rPr>
              <a:t>②</a:t>
            </a:r>
            <a:r>
              <a:rPr lang="zh-CN" altLang="en-US" sz="1200" dirty="0" smtClean="0">
                <a:solidFill>
                  <a:srgbClr val="FF0000"/>
                </a:solidFill>
                <a:latin typeface="微软雅黑"/>
                <a:ea typeface="微软雅黑"/>
              </a:rPr>
              <a:t>步，仅针对未开通“进口数据”的用户，已开通用户直接填报。</a:t>
            </a:r>
            <a:endParaRPr lang="zh-CN" altLang="en-US" sz="1200" dirty="0">
              <a:solidFill>
                <a:srgbClr val="FF0000"/>
              </a:solidFill>
            </a:endParaRPr>
          </a:p>
        </p:txBody>
      </p:sp>
    </p:spTree>
    <p:extLst>
      <p:ext uri="{BB962C8B-B14F-4D97-AF65-F5344CB8AC3E}">
        <p14:creationId xmlns:p14="http://schemas.microsoft.com/office/powerpoint/2010/main" val="1651460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主要内容</a:t>
            </a:r>
            <a:endParaRPr lang="zh-CN" altLang="en-US" dirty="0"/>
          </a:p>
        </p:txBody>
      </p:sp>
      <p:sp>
        <p:nvSpPr>
          <p:cNvPr id="4" name="灯片编号占位符 3"/>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2</a:t>
            </a:fld>
            <a:endParaRPr lang="en-US" dirty="0"/>
          </a:p>
        </p:txBody>
      </p:sp>
      <p:sp>
        <p:nvSpPr>
          <p:cNvPr id="5" name="矩形 4"/>
          <p:cNvSpPr/>
          <p:nvPr/>
        </p:nvSpPr>
        <p:spPr>
          <a:xfrm>
            <a:off x="1143000" y="1885950"/>
            <a:ext cx="1676400" cy="1524000"/>
          </a:xfrm>
          <a:prstGeom prst="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服务介绍</a:t>
            </a:r>
            <a:endParaRPr lang="zh-CN" altLang="en-US" sz="2400" dirty="0">
              <a:latin typeface="微软雅黑" panose="020B0503020204020204" pitchFamily="34" charset="-122"/>
              <a:ea typeface="微软雅黑" panose="020B0503020204020204" pitchFamily="34" charset="-122"/>
            </a:endParaRPr>
          </a:p>
        </p:txBody>
      </p:sp>
      <p:sp>
        <p:nvSpPr>
          <p:cNvPr id="6" name="矩形 5"/>
          <p:cNvSpPr/>
          <p:nvPr/>
        </p:nvSpPr>
        <p:spPr>
          <a:xfrm>
            <a:off x="2895600" y="1885950"/>
            <a:ext cx="1676400" cy="1524000"/>
          </a:xfrm>
          <a:prstGeom prst="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普通用户操作流程</a:t>
            </a:r>
            <a:endParaRPr lang="zh-CN" altLang="en-US" sz="2400" dirty="0">
              <a:latin typeface="微软雅黑" panose="020B0503020204020204" pitchFamily="34" charset="-122"/>
              <a:ea typeface="微软雅黑" panose="020B0503020204020204" pitchFamily="34" charset="-122"/>
            </a:endParaRPr>
          </a:p>
        </p:txBody>
      </p:sp>
      <p:sp>
        <p:nvSpPr>
          <p:cNvPr id="7" name="矩形 6"/>
          <p:cNvSpPr/>
          <p:nvPr/>
        </p:nvSpPr>
        <p:spPr>
          <a:xfrm>
            <a:off x="4648200" y="1885950"/>
            <a:ext cx="1676400" cy="1524000"/>
          </a:xfrm>
          <a:prstGeom prst="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“商品条码系统成员”操作流程</a:t>
            </a:r>
            <a:endParaRPr lang="zh-CN" altLang="en-US" sz="2000" dirty="0">
              <a:latin typeface="微软雅黑" panose="020B0503020204020204" pitchFamily="34" charset="-122"/>
              <a:ea typeface="微软雅黑" panose="020B0503020204020204" pitchFamily="34" charset="-122"/>
            </a:endParaRPr>
          </a:p>
        </p:txBody>
      </p:sp>
      <p:sp>
        <p:nvSpPr>
          <p:cNvPr id="8" name="矩形 7"/>
          <p:cNvSpPr/>
          <p:nvPr/>
        </p:nvSpPr>
        <p:spPr>
          <a:xfrm>
            <a:off x="6400800" y="1885950"/>
            <a:ext cx="1676400" cy="1524000"/>
          </a:xfrm>
          <a:prstGeom prst="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原文纠错</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10051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20</a:t>
            </a:fld>
            <a:endParaRPr lang="en-US" dirty="0"/>
          </a:p>
        </p:txBody>
      </p:sp>
      <p:sp>
        <p:nvSpPr>
          <p:cNvPr id="29" name="矩形 28"/>
          <p:cNvSpPr/>
          <p:nvPr/>
        </p:nvSpPr>
        <p:spPr>
          <a:xfrm>
            <a:off x="3352800" y="1342083"/>
            <a:ext cx="914400" cy="914400"/>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prstClr val="white"/>
              </a:solidFill>
            </a:endParaRPr>
          </a:p>
        </p:txBody>
      </p:sp>
      <p:sp>
        <p:nvSpPr>
          <p:cNvPr id="19" name="圆角矩形 18"/>
          <p:cNvSpPr/>
          <p:nvPr/>
        </p:nvSpPr>
        <p:spPr>
          <a:xfrm>
            <a:off x="390523" y="1217652"/>
            <a:ext cx="1846800" cy="527731"/>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登录平台</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390525" y="1993023"/>
            <a:ext cx="1847849" cy="529200"/>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开通服务</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8" name="矩形 27"/>
          <p:cNvSpPr/>
          <p:nvPr/>
        </p:nvSpPr>
        <p:spPr>
          <a:xfrm>
            <a:off x="400050" y="1200150"/>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①</a:t>
            </a:r>
            <a:endParaRPr lang="zh-CN" altLang="en-US" sz="2000" b="1" dirty="0">
              <a:solidFill>
                <a:prstClr val="white"/>
              </a:solidFill>
            </a:endParaRPr>
          </a:p>
        </p:txBody>
      </p:sp>
      <p:sp>
        <p:nvSpPr>
          <p:cNvPr id="30" name="矩形 29"/>
          <p:cNvSpPr/>
          <p:nvPr/>
        </p:nvSpPr>
        <p:spPr>
          <a:xfrm>
            <a:off x="381000" y="2097203"/>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②</a:t>
            </a:r>
            <a:endParaRPr lang="zh-CN" altLang="en-US" sz="2000" b="1" dirty="0">
              <a:solidFill>
                <a:prstClr val="white"/>
              </a:solidFill>
            </a:endParaRPr>
          </a:p>
        </p:txBody>
      </p:sp>
      <p:sp>
        <p:nvSpPr>
          <p:cNvPr id="21" name="标题 1"/>
          <p:cNvSpPr>
            <a:spLocks noGrp="1"/>
          </p:cNvSpPr>
          <p:nvPr>
            <p:ph type="title"/>
          </p:nvPr>
        </p:nvSpPr>
        <p:spPr>
          <a:xfrm>
            <a:off x="447479" y="172643"/>
            <a:ext cx="8243942" cy="679647"/>
          </a:xfrm>
        </p:spPr>
        <p:txBody>
          <a:bodyPr/>
          <a:lstStyle/>
          <a:p>
            <a:r>
              <a:rPr lang="zh-CN" altLang="en-US" sz="2400" dirty="0">
                <a:latin typeface="微软雅黑" panose="020B0503020204020204" pitchFamily="34" charset="-122"/>
                <a:ea typeface="微软雅黑" panose="020B0503020204020204" pitchFamily="34" charset="-122"/>
              </a:rPr>
              <a:t>“商品条码系统成员”操作流程</a:t>
            </a:r>
          </a:p>
        </p:txBody>
      </p:sp>
      <p:sp>
        <p:nvSpPr>
          <p:cNvPr id="6" name="下箭头 5"/>
          <p:cNvSpPr/>
          <p:nvPr/>
        </p:nvSpPr>
        <p:spPr>
          <a:xfrm>
            <a:off x="1057275" y="1745383"/>
            <a:ext cx="381000" cy="247640"/>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8" name="TextBox 7"/>
          <p:cNvSpPr txBox="1"/>
          <p:nvPr/>
        </p:nvSpPr>
        <p:spPr>
          <a:xfrm>
            <a:off x="2417968" y="1038225"/>
            <a:ext cx="3877985" cy="276999"/>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开通服务</a:t>
            </a:r>
            <a:r>
              <a:rPr lang="zh-CN" altLang="en-US" sz="1200" dirty="0" smtClean="0">
                <a:latin typeface="微软雅黑" panose="020B0503020204020204" pitchFamily="34" charset="-122"/>
                <a:ea typeface="微软雅黑" panose="020B0503020204020204" pitchFamily="34" charset="-122"/>
              </a:rPr>
              <a:t>：进入平台后，点击“进口数据”开通服务。</a:t>
            </a:r>
            <a:endParaRPr lang="zh-CN" altLang="en-US" sz="1200" dirty="0">
              <a:latin typeface="微软雅黑" panose="020B0503020204020204" pitchFamily="34" charset="-122"/>
              <a:ea typeface="微软雅黑" panose="020B0503020204020204" pitchFamily="34" charset="-122"/>
            </a:endParaRPr>
          </a:p>
        </p:txBody>
      </p:sp>
      <p:sp>
        <p:nvSpPr>
          <p:cNvPr id="24" name="圆角矩形 23"/>
          <p:cNvSpPr/>
          <p:nvPr/>
        </p:nvSpPr>
        <p:spPr>
          <a:xfrm>
            <a:off x="382050" y="2804550"/>
            <a:ext cx="1846800" cy="529200"/>
          </a:xfrm>
          <a:prstGeom prst="roundRect">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填报信息</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5" name="矩形 24"/>
          <p:cNvSpPr/>
          <p:nvPr/>
        </p:nvSpPr>
        <p:spPr>
          <a:xfrm>
            <a:off x="390525" y="2888551"/>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③</a:t>
            </a:r>
            <a:endParaRPr lang="zh-CN" altLang="en-US" sz="2000" b="1" dirty="0">
              <a:solidFill>
                <a:prstClr val="white"/>
              </a:solidFill>
            </a:endParaRPr>
          </a:p>
        </p:txBody>
      </p:sp>
      <p:sp>
        <p:nvSpPr>
          <p:cNvPr id="32" name="下箭头 31"/>
          <p:cNvSpPr/>
          <p:nvPr/>
        </p:nvSpPr>
        <p:spPr>
          <a:xfrm>
            <a:off x="1047750" y="2540163"/>
            <a:ext cx="381000" cy="247640"/>
          </a:xfrm>
          <a:prstGeom prst="downArrow">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968" y="1317522"/>
            <a:ext cx="6501348" cy="377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509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21</a:t>
            </a:fld>
            <a:endParaRPr lang="en-US" dirty="0"/>
          </a:p>
        </p:txBody>
      </p:sp>
      <p:sp>
        <p:nvSpPr>
          <p:cNvPr id="29" name="矩形 28"/>
          <p:cNvSpPr/>
          <p:nvPr/>
        </p:nvSpPr>
        <p:spPr>
          <a:xfrm>
            <a:off x="3352800" y="1342083"/>
            <a:ext cx="914400" cy="914400"/>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prstClr val="white"/>
              </a:solidFill>
            </a:endParaRPr>
          </a:p>
        </p:txBody>
      </p:sp>
      <p:sp>
        <p:nvSpPr>
          <p:cNvPr id="19" name="圆角矩形 18"/>
          <p:cNvSpPr/>
          <p:nvPr/>
        </p:nvSpPr>
        <p:spPr>
          <a:xfrm>
            <a:off x="390523" y="1217652"/>
            <a:ext cx="1846800" cy="527731"/>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登录平台</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390525" y="1993023"/>
            <a:ext cx="1847849" cy="529200"/>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开通服务</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8" name="矩形 27"/>
          <p:cNvSpPr/>
          <p:nvPr/>
        </p:nvSpPr>
        <p:spPr>
          <a:xfrm>
            <a:off x="400050" y="1200150"/>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①</a:t>
            </a:r>
            <a:endParaRPr lang="zh-CN" altLang="en-US" sz="2000" b="1" dirty="0">
              <a:solidFill>
                <a:prstClr val="white"/>
              </a:solidFill>
            </a:endParaRPr>
          </a:p>
        </p:txBody>
      </p:sp>
      <p:sp>
        <p:nvSpPr>
          <p:cNvPr id="30" name="矩形 29"/>
          <p:cNvSpPr/>
          <p:nvPr/>
        </p:nvSpPr>
        <p:spPr>
          <a:xfrm>
            <a:off x="381000" y="2097203"/>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②</a:t>
            </a:r>
            <a:endParaRPr lang="zh-CN" altLang="en-US" sz="2000" b="1" dirty="0">
              <a:solidFill>
                <a:prstClr val="white"/>
              </a:solidFill>
            </a:endParaRPr>
          </a:p>
        </p:txBody>
      </p:sp>
      <p:sp>
        <p:nvSpPr>
          <p:cNvPr id="21" name="标题 1"/>
          <p:cNvSpPr>
            <a:spLocks noGrp="1"/>
          </p:cNvSpPr>
          <p:nvPr>
            <p:ph type="title"/>
          </p:nvPr>
        </p:nvSpPr>
        <p:spPr>
          <a:xfrm>
            <a:off x="447479" y="172643"/>
            <a:ext cx="8243942" cy="679647"/>
          </a:xfrm>
        </p:spPr>
        <p:txBody>
          <a:bodyPr/>
          <a:lstStyle/>
          <a:p>
            <a:r>
              <a:rPr lang="zh-CN" altLang="en-US" sz="2400" dirty="0">
                <a:latin typeface="微软雅黑" panose="020B0503020204020204" pitchFamily="34" charset="-122"/>
                <a:ea typeface="微软雅黑" panose="020B0503020204020204" pitchFamily="34" charset="-122"/>
              </a:rPr>
              <a:t>“商品条码系统成员”操作流程</a:t>
            </a:r>
          </a:p>
        </p:txBody>
      </p:sp>
      <p:sp>
        <p:nvSpPr>
          <p:cNvPr id="6" name="下箭头 5"/>
          <p:cNvSpPr/>
          <p:nvPr/>
        </p:nvSpPr>
        <p:spPr>
          <a:xfrm>
            <a:off x="1057275" y="1745383"/>
            <a:ext cx="381000" cy="247640"/>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8" name="TextBox 7"/>
          <p:cNvSpPr txBox="1"/>
          <p:nvPr/>
        </p:nvSpPr>
        <p:spPr>
          <a:xfrm>
            <a:off x="2417968" y="1038225"/>
            <a:ext cx="3877985" cy="276999"/>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开通服务</a:t>
            </a:r>
            <a:r>
              <a:rPr lang="zh-CN" altLang="en-US" sz="1200" dirty="0" smtClean="0">
                <a:latin typeface="微软雅黑" panose="020B0503020204020204" pitchFamily="34" charset="-122"/>
                <a:ea typeface="微软雅黑" panose="020B0503020204020204" pitchFamily="34" charset="-122"/>
              </a:rPr>
              <a:t>：进入平台后，点击“进口数据”开通服务。</a:t>
            </a:r>
            <a:endParaRPr lang="zh-CN" altLang="en-US" sz="1200" dirty="0">
              <a:latin typeface="微软雅黑" panose="020B0503020204020204" pitchFamily="34" charset="-122"/>
              <a:ea typeface="微软雅黑" panose="020B0503020204020204" pitchFamily="34" charset="-122"/>
            </a:endParaRPr>
          </a:p>
        </p:txBody>
      </p:sp>
      <p:sp>
        <p:nvSpPr>
          <p:cNvPr id="24" name="圆角矩形 23"/>
          <p:cNvSpPr/>
          <p:nvPr/>
        </p:nvSpPr>
        <p:spPr>
          <a:xfrm>
            <a:off x="382050" y="2804550"/>
            <a:ext cx="1846800" cy="529200"/>
          </a:xfrm>
          <a:prstGeom prst="roundRect">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填报信息</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5" name="矩形 24"/>
          <p:cNvSpPr/>
          <p:nvPr/>
        </p:nvSpPr>
        <p:spPr>
          <a:xfrm>
            <a:off x="390525" y="2888551"/>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③</a:t>
            </a:r>
            <a:endParaRPr lang="zh-CN" altLang="en-US" sz="2000" b="1" dirty="0">
              <a:solidFill>
                <a:prstClr val="white"/>
              </a:solidFill>
            </a:endParaRPr>
          </a:p>
        </p:txBody>
      </p:sp>
      <p:sp>
        <p:nvSpPr>
          <p:cNvPr id="32" name="下箭头 31"/>
          <p:cNvSpPr/>
          <p:nvPr/>
        </p:nvSpPr>
        <p:spPr>
          <a:xfrm>
            <a:off x="1047750" y="2540163"/>
            <a:ext cx="381000" cy="247640"/>
          </a:xfrm>
          <a:prstGeom prst="downArrow">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782" y="1350369"/>
            <a:ext cx="6170818" cy="2627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169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22</a:t>
            </a:fld>
            <a:endParaRPr lang="en-US" dirty="0"/>
          </a:p>
        </p:txBody>
      </p:sp>
      <p:sp>
        <p:nvSpPr>
          <p:cNvPr id="29" name="矩形 28"/>
          <p:cNvSpPr/>
          <p:nvPr/>
        </p:nvSpPr>
        <p:spPr>
          <a:xfrm>
            <a:off x="3352800" y="1342083"/>
            <a:ext cx="914400" cy="914400"/>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prstClr val="white"/>
              </a:solidFill>
            </a:endParaRPr>
          </a:p>
        </p:txBody>
      </p:sp>
      <p:sp>
        <p:nvSpPr>
          <p:cNvPr id="19" name="圆角矩形 18"/>
          <p:cNvSpPr/>
          <p:nvPr/>
        </p:nvSpPr>
        <p:spPr>
          <a:xfrm>
            <a:off x="390523" y="1217652"/>
            <a:ext cx="1846800" cy="527731"/>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登录平台</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390525" y="1993023"/>
            <a:ext cx="1847849" cy="529200"/>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开通服务</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8" name="矩形 27"/>
          <p:cNvSpPr/>
          <p:nvPr/>
        </p:nvSpPr>
        <p:spPr>
          <a:xfrm>
            <a:off x="400050" y="1200150"/>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①</a:t>
            </a:r>
            <a:endParaRPr lang="zh-CN" altLang="en-US" sz="2000" b="1" dirty="0">
              <a:solidFill>
                <a:prstClr val="white"/>
              </a:solidFill>
            </a:endParaRPr>
          </a:p>
        </p:txBody>
      </p:sp>
      <p:sp>
        <p:nvSpPr>
          <p:cNvPr id="30" name="矩形 29"/>
          <p:cNvSpPr/>
          <p:nvPr/>
        </p:nvSpPr>
        <p:spPr>
          <a:xfrm>
            <a:off x="381000" y="2097203"/>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②</a:t>
            </a:r>
            <a:endParaRPr lang="zh-CN" altLang="en-US" sz="2000" b="1" dirty="0">
              <a:solidFill>
                <a:prstClr val="white"/>
              </a:solidFill>
            </a:endParaRPr>
          </a:p>
        </p:txBody>
      </p:sp>
      <p:sp>
        <p:nvSpPr>
          <p:cNvPr id="21" name="标题 1"/>
          <p:cNvSpPr>
            <a:spLocks noGrp="1"/>
          </p:cNvSpPr>
          <p:nvPr>
            <p:ph type="title"/>
          </p:nvPr>
        </p:nvSpPr>
        <p:spPr>
          <a:xfrm>
            <a:off x="447479" y="172643"/>
            <a:ext cx="8243942" cy="679647"/>
          </a:xfrm>
        </p:spPr>
        <p:txBody>
          <a:bodyPr/>
          <a:lstStyle/>
          <a:p>
            <a:r>
              <a:rPr lang="zh-CN" altLang="en-US" sz="2400" dirty="0">
                <a:latin typeface="微软雅黑" panose="020B0503020204020204" pitchFamily="34" charset="-122"/>
                <a:ea typeface="微软雅黑" panose="020B0503020204020204" pitchFamily="34" charset="-122"/>
              </a:rPr>
              <a:t>“商品条码系统成员”操作流程</a:t>
            </a:r>
          </a:p>
        </p:txBody>
      </p:sp>
      <p:sp>
        <p:nvSpPr>
          <p:cNvPr id="6" name="下箭头 5"/>
          <p:cNvSpPr/>
          <p:nvPr/>
        </p:nvSpPr>
        <p:spPr>
          <a:xfrm>
            <a:off x="1057275" y="1745383"/>
            <a:ext cx="381000" cy="247640"/>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24" name="圆角矩形 23"/>
          <p:cNvSpPr/>
          <p:nvPr/>
        </p:nvSpPr>
        <p:spPr>
          <a:xfrm>
            <a:off x="382050" y="2804550"/>
            <a:ext cx="1846800" cy="529200"/>
          </a:xfrm>
          <a:prstGeom prst="roundRect">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填报信息</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5" name="矩形 24"/>
          <p:cNvSpPr/>
          <p:nvPr/>
        </p:nvSpPr>
        <p:spPr>
          <a:xfrm>
            <a:off x="390525" y="2888551"/>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③</a:t>
            </a:r>
            <a:endParaRPr lang="zh-CN" altLang="en-US" sz="2000" b="1" dirty="0">
              <a:solidFill>
                <a:prstClr val="white"/>
              </a:solidFill>
            </a:endParaRPr>
          </a:p>
        </p:txBody>
      </p:sp>
      <p:sp>
        <p:nvSpPr>
          <p:cNvPr id="32" name="下箭头 31"/>
          <p:cNvSpPr/>
          <p:nvPr/>
        </p:nvSpPr>
        <p:spPr>
          <a:xfrm>
            <a:off x="1047750" y="2540163"/>
            <a:ext cx="381000" cy="247640"/>
          </a:xfrm>
          <a:prstGeom prst="downArrow">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15" name="矩形 14"/>
          <p:cNvSpPr/>
          <p:nvPr/>
        </p:nvSpPr>
        <p:spPr>
          <a:xfrm>
            <a:off x="3352800" y="1342083"/>
            <a:ext cx="914400" cy="914400"/>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prstClr val="white"/>
              </a:solidFill>
            </a:endParaRPr>
          </a:p>
        </p:txBody>
      </p:sp>
      <p:sp>
        <p:nvSpPr>
          <p:cNvPr id="16" name="TextBox 15"/>
          <p:cNvSpPr txBox="1"/>
          <p:nvPr/>
        </p:nvSpPr>
        <p:spPr>
          <a:xfrm>
            <a:off x="2499786" y="1123950"/>
            <a:ext cx="6415614" cy="276999"/>
          </a:xfrm>
          <a:prstGeom prst="rect">
            <a:avLst/>
          </a:prstGeom>
          <a:noFill/>
        </p:spPr>
        <p:txBody>
          <a:bodyPr wrap="square" rtlCol="0">
            <a:spAutoFit/>
          </a:bodyPr>
          <a:lstStyle/>
          <a:p>
            <a:r>
              <a:rPr lang="zh-CN" altLang="en-US" sz="1200" b="1" dirty="0" smtClean="0">
                <a:latin typeface="微软雅黑" panose="020B0503020204020204" pitchFamily="34" charset="-122"/>
                <a:ea typeface="微软雅黑" panose="020B0503020204020204" pitchFamily="34" charset="-122"/>
              </a:rPr>
              <a:t>开通服务</a:t>
            </a:r>
            <a:r>
              <a:rPr lang="zh-CN" altLang="en-US" sz="1200" dirty="0" smtClean="0">
                <a:latin typeface="微软雅黑" panose="020B0503020204020204" pitchFamily="34" charset="-122"/>
                <a:ea typeface="微软雅黑" panose="020B0503020204020204" pitchFamily="34" charset="-122"/>
              </a:rPr>
              <a:t>：通过阅读“进口商品信息服务协议</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费用支付（</a:t>
            </a:r>
            <a:r>
              <a:rPr lang="zh-CN" altLang="en-US" sz="1200" b="1" dirty="0" smtClean="0">
                <a:solidFill>
                  <a:srgbClr val="FF0000"/>
                </a:solidFill>
                <a:latin typeface="微软雅黑" panose="020B0503020204020204" pitchFamily="34" charset="-122"/>
                <a:ea typeface="微软雅黑" panose="020B0503020204020204" pitchFamily="34" charset="-122"/>
              </a:rPr>
              <a:t>目前免费</a:t>
            </a:r>
            <a:r>
              <a:rPr lang="zh-CN" altLang="en-US" sz="1200" dirty="0" smtClean="0">
                <a:latin typeface="微软雅黑" panose="020B0503020204020204" pitchFamily="34" charset="-122"/>
                <a:ea typeface="微软雅黑" panose="020B0503020204020204" pitchFamily="34" charset="-122"/>
              </a:rPr>
              <a:t>）”两步，即可开通。</a:t>
            </a:r>
            <a:endParaRPr lang="zh-CN" altLang="en-US" sz="1200" dirty="0">
              <a:latin typeface="微软雅黑" panose="020B0503020204020204" pitchFamily="34" charset="-122"/>
              <a:ea typeface="微软雅黑" panose="020B0503020204020204" pitchFamily="34" charset="-122"/>
            </a:endParaRPr>
          </a:p>
        </p:txBody>
      </p:sp>
      <p:pic>
        <p:nvPicPr>
          <p:cNvPr id="1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908" t="12351"/>
          <a:stretch/>
        </p:blipFill>
        <p:spPr bwMode="auto">
          <a:xfrm>
            <a:off x="2499786" y="1429761"/>
            <a:ext cx="3152775" cy="213855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7623" y="1409700"/>
            <a:ext cx="3220177" cy="1824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973" t="12782" r="28518"/>
          <a:stretch/>
        </p:blipFill>
        <p:spPr bwMode="auto">
          <a:xfrm>
            <a:off x="5895448" y="3333750"/>
            <a:ext cx="2136247" cy="1303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右箭头 22"/>
          <p:cNvSpPr/>
          <p:nvPr/>
        </p:nvSpPr>
        <p:spPr>
          <a:xfrm>
            <a:off x="5652561" y="2060894"/>
            <a:ext cx="291039" cy="335275"/>
          </a:xfrm>
          <a:prstGeom prst="right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6" name="下箭头 25"/>
          <p:cNvSpPr/>
          <p:nvPr/>
        </p:nvSpPr>
        <p:spPr>
          <a:xfrm rot="2790480">
            <a:off x="8120158" y="3227511"/>
            <a:ext cx="381000" cy="460117"/>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19607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23</a:t>
            </a:fld>
            <a:endParaRPr lang="en-US" dirty="0"/>
          </a:p>
        </p:txBody>
      </p:sp>
      <p:sp>
        <p:nvSpPr>
          <p:cNvPr id="19" name="圆角矩形 18"/>
          <p:cNvSpPr/>
          <p:nvPr/>
        </p:nvSpPr>
        <p:spPr>
          <a:xfrm>
            <a:off x="390523" y="1217652"/>
            <a:ext cx="1846800" cy="527731"/>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登录平台</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390525" y="1993023"/>
            <a:ext cx="1847849" cy="529200"/>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开通服务</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8" name="矩形 27"/>
          <p:cNvSpPr/>
          <p:nvPr/>
        </p:nvSpPr>
        <p:spPr>
          <a:xfrm>
            <a:off x="400050" y="1200150"/>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①</a:t>
            </a:r>
            <a:endParaRPr lang="zh-CN" altLang="en-US" sz="2000" b="1" dirty="0">
              <a:solidFill>
                <a:prstClr val="white"/>
              </a:solidFill>
            </a:endParaRPr>
          </a:p>
        </p:txBody>
      </p:sp>
      <p:sp>
        <p:nvSpPr>
          <p:cNvPr id="30" name="矩形 29"/>
          <p:cNvSpPr/>
          <p:nvPr/>
        </p:nvSpPr>
        <p:spPr>
          <a:xfrm>
            <a:off x="381000" y="2097203"/>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②</a:t>
            </a:r>
            <a:endParaRPr lang="zh-CN" altLang="en-US" sz="2000" b="1" dirty="0">
              <a:solidFill>
                <a:prstClr val="white"/>
              </a:solidFill>
            </a:endParaRPr>
          </a:p>
        </p:txBody>
      </p:sp>
      <p:sp>
        <p:nvSpPr>
          <p:cNvPr id="21" name="标题 1"/>
          <p:cNvSpPr>
            <a:spLocks noGrp="1"/>
          </p:cNvSpPr>
          <p:nvPr>
            <p:ph type="title"/>
          </p:nvPr>
        </p:nvSpPr>
        <p:spPr>
          <a:xfrm>
            <a:off x="447479" y="172643"/>
            <a:ext cx="8243942" cy="679647"/>
          </a:xfrm>
        </p:spPr>
        <p:txBody>
          <a:bodyPr/>
          <a:lstStyle/>
          <a:p>
            <a:r>
              <a:rPr lang="zh-CN" altLang="en-US" sz="2400" dirty="0">
                <a:latin typeface="微软雅黑" panose="020B0503020204020204" pitchFamily="34" charset="-122"/>
                <a:ea typeface="微软雅黑" panose="020B0503020204020204" pitchFamily="34" charset="-122"/>
              </a:rPr>
              <a:t>“商品条码系统成员”操作流程</a:t>
            </a:r>
          </a:p>
        </p:txBody>
      </p:sp>
      <p:sp>
        <p:nvSpPr>
          <p:cNvPr id="6" name="下箭头 5"/>
          <p:cNvSpPr/>
          <p:nvPr/>
        </p:nvSpPr>
        <p:spPr>
          <a:xfrm>
            <a:off x="1057275" y="1745383"/>
            <a:ext cx="381000" cy="247640"/>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24" name="圆角矩形 23"/>
          <p:cNvSpPr/>
          <p:nvPr/>
        </p:nvSpPr>
        <p:spPr>
          <a:xfrm>
            <a:off x="382050" y="2804550"/>
            <a:ext cx="1846800" cy="529200"/>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填报信息</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5" name="矩形 24"/>
          <p:cNvSpPr/>
          <p:nvPr/>
        </p:nvSpPr>
        <p:spPr>
          <a:xfrm>
            <a:off x="390525" y="2888551"/>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③</a:t>
            </a:r>
            <a:endParaRPr lang="zh-CN" altLang="en-US" sz="2000" b="1" dirty="0">
              <a:solidFill>
                <a:prstClr val="white"/>
              </a:solidFill>
            </a:endParaRPr>
          </a:p>
        </p:txBody>
      </p:sp>
      <p:sp>
        <p:nvSpPr>
          <p:cNvPr id="32" name="下箭头 31"/>
          <p:cNvSpPr/>
          <p:nvPr/>
        </p:nvSpPr>
        <p:spPr>
          <a:xfrm>
            <a:off x="1047750" y="2540163"/>
            <a:ext cx="381000" cy="247640"/>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27" name="矩形 26"/>
          <p:cNvSpPr/>
          <p:nvPr/>
        </p:nvSpPr>
        <p:spPr>
          <a:xfrm>
            <a:off x="3352800" y="1342083"/>
            <a:ext cx="914400" cy="914400"/>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prstClr val="white"/>
              </a:solidFill>
            </a:endParaRPr>
          </a:p>
        </p:txBody>
      </p:sp>
      <p:sp>
        <p:nvSpPr>
          <p:cNvPr id="31" name="TextBox 30"/>
          <p:cNvSpPr txBox="1"/>
          <p:nvPr/>
        </p:nvSpPr>
        <p:spPr>
          <a:xfrm>
            <a:off x="2499786" y="1123950"/>
            <a:ext cx="6415614" cy="461665"/>
          </a:xfrm>
          <a:prstGeom prst="rect">
            <a:avLst/>
          </a:prstGeom>
          <a:noFill/>
        </p:spPr>
        <p:txBody>
          <a:bodyPr wrap="square" rtlCol="0">
            <a:spAutoFit/>
          </a:bodyPr>
          <a:lstStyle/>
          <a:p>
            <a:r>
              <a:rPr lang="zh-CN" altLang="en-US" sz="1200" b="1" dirty="0" smtClean="0">
                <a:latin typeface="微软雅黑" panose="020B0503020204020204" pitchFamily="34" charset="-122"/>
                <a:ea typeface="微软雅黑" panose="020B0503020204020204" pitchFamily="34" charset="-122"/>
              </a:rPr>
              <a:t>填报进口商信息</a:t>
            </a:r>
            <a:r>
              <a:rPr lang="zh-CN" altLang="en-US" sz="1200" dirty="0" smtClean="0">
                <a:latin typeface="微软雅黑" panose="020B0503020204020204" pitchFamily="34" charset="-122"/>
                <a:ea typeface="微软雅黑" panose="020B0503020204020204" pitchFamily="34" charset="-122"/>
              </a:rPr>
              <a:t>：进口商是进口商品的责任主体，因此需先填报所有进口商信息。进口商只需填报一次，后续产品信息的填写直接选择进口商即可。</a:t>
            </a:r>
            <a:endParaRPr lang="zh-CN" altLang="en-US" sz="1200" dirty="0">
              <a:latin typeface="微软雅黑" panose="020B0503020204020204" pitchFamily="34" charset="-122"/>
              <a:ea typeface="微软雅黑" panose="020B0503020204020204" pitchFamily="34" charset="-122"/>
            </a:endParaRPr>
          </a:p>
        </p:txBody>
      </p:sp>
      <p:pic>
        <p:nvPicPr>
          <p:cNvPr id="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42366"/>
            <a:ext cx="5958414" cy="2511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9396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24</a:t>
            </a:fld>
            <a:endParaRPr lang="en-US" dirty="0"/>
          </a:p>
        </p:txBody>
      </p:sp>
      <p:sp>
        <p:nvSpPr>
          <p:cNvPr id="19" name="圆角矩形 18"/>
          <p:cNvSpPr/>
          <p:nvPr/>
        </p:nvSpPr>
        <p:spPr>
          <a:xfrm>
            <a:off x="390523" y="1217652"/>
            <a:ext cx="1846800" cy="527731"/>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登录平台</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390525" y="1993023"/>
            <a:ext cx="1847849" cy="529200"/>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开通服务</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8" name="矩形 27"/>
          <p:cNvSpPr/>
          <p:nvPr/>
        </p:nvSpPr>
        <p:spPr>
          <a:xfrm>
            <a:off x="400050" y="1200150"/>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①</a:t>
            </a:r>
            <a:endParaRPr lang="zh-CN" altLang="en-US" sz="2000" b="1" dirty="0">
              <a:solidFill>
                <a:prstClr val="white"/>
              </a:solidFill>
            </a:endParaRPr>
          </a:p>
        </p:txBody>
      </p:sp>
      <p:sp>
        <p:nvSpPr>
          <p:cNvPr id="30" name="矩形 29"/>
          <p:cNvSpPr/>
          <p:nvPr/>
        </p:nvSpPr>
        <p:spPr>
          <a:xfrm>
            <a:off x="381000" y="2097203"/>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②</a:t>
            </a:r>
            <a:endParaRPr lang="zh-CN" altLang="en-US" sz="2000" b="1" dirty="0">
              <a:solidFill>
                <a:prstClr val="white"/>
              </a:solidFill>
            </a:endParaRPr>
          </a:p>
        </p:txBody>
      </p:sp>
      <p:sp>
        <p:nvSpPr>
          <p:cNvPr id="21" name="标题 1"/>
          <p:cNvSpPr>
            <a:spLocks noGrp="1"/>
          </p:cNvSpPr>
          <p:nvPr>
            <p:ph type="title"/>
          </p:nvPr>
        </p:nvSpPr>
        <p:spPr>
          <a:xfrm>
            <a:off x="447479" y="172643"/>
            <a:ext cx="8243942" cy="679647"/>
          </a:xfrm>
        </p:spPr>
        <p:txBody>
          <a:bodyPr/>
          <a:lstStyle/>
          <a:p>
            <a:r>
              <a:rPr lang="zh-CN" altLang="en-US" sz="2400" dirty="0">
                <a:latin typeface="微软雅黑" panose="020B0503020204020204" pitchFamily="34" charset="-122"/>
                <a:ea typeface="微软雅黑" panose="020B0503020204020204" pitchFamily="34" charset="-122"/>
              </a:rPr>
              <a:t>“商品条码系统成员”操作流程</a:t>
            </a:r>
          </a:p>
        </p:txBody>
      </p:sp>
      <p:sp>
        <p:nvSpPr>
          <p:cNvPr id="6" name="下箭头 5"/>
          <p:cNvSpPr/>
          <p:nvPr/>
        </p:nvSpPr>
        <p:spPr>
          <a:xfrm>
            <a:off x="1057275" y="1745383"/>
            <a:ext cx="381000" cy="247640"/>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24" name="圆角矩形 23"/>
          <p:cNvSpPr/>
          <p:nvPr/>
        </p:nvSpPr>
        <p:spPr>
          <a:xfrm>
            <a:off x="382050" y="2804550"/>
            <a:ext cx="1846800" cy="529200"/>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填报信息</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5" name="矩形 24"/>
          <p:cNvSpPr/>
          <p:nvPr/>
        </p:nvSpPr>
        <p:spPr>
          <a:xfrm>
            <a:off x="390525" y="2888551"/>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③</a:t>
            </a:r>
            <a:endParaRPr lang="zh-CN" altLang="en-US" sz="2000" b="1" dirty="0">
              <a:solidFill>
                <a:prstClr val="white"/>
              </a:solidFill>
            </a:endParaRPr>
          </a:p>
        </p:txBody>
      </p:sp>
      <p:sp>
        <p:nvSpPr>
          <p:cNvPr id="32" name="下箭头 31"/>
          <p:cNvSpPr/>
          <p:nvPr/>
        </p:nvSpPr>
        <p:spPr>
          <a:xfrm>
            <a:off x="1047750" y="2540163"/>
            <a:ext cx="381000" cy="247640"/>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27" name="矩形 26"/>
          <p:cNvSpPr/>
          <p:nvPr/>
        </p:nvSpPr>
        <p:spPr>
          <a:xfrm>
            <a:off x="3352800" y="1342083"/>
            <a:ext cx="914400" cy="914400"/>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TextBox 14"/>
          <p:cNvSpPr txBox="1"/>
          <p:nvPr/>
        </p:nvSpPr>
        <p:spPr>
          <a:xfrm>
            <a:off x="2499786" y="1123950"/>
            <a:ext cx="6415614" cy="276999"/>
          </a:xfrm>
          <a:prstGeom prst="rect">
            <a:avLst/>
          </a:prstGeom>
          <a:noFill/>
        </p:spPr>
        <p:txBody>
          <a:bodyPr wrap="square" rtlCol="0">
            <a:spAutoFit/>
          </a:bodyPr>
          <a:lstStyle/>
          <a:p>
            <a:r>
              <a:rPr lang="zh-CN" altLang="en-US" sz="1200" b="1" dirty="0" smtClean="0">
                <a:latin typeface="微软雅黑" panose="020B0503020204020204" pitchFamily="34" charset="-122"/>
                <a:ea typeface="微软雅黑" panose="020B0503020204020204" pitchFamily="34" charset="-122"/>
              </a:rPr>
              <a:t>填报产品信息</a:t>
            </a:r>
            <a:r>
              <a:rPr lang="zh-CN" altLang="en-US" sz="1200" dirty="0" smtClean="0">
                <a:latin typeface="微软雅黑" panose="020B0503020204020204" pitchFamily="34" charset="-122"/>
                <a:ea typeface="微软雅黑" panose="020B0503020204020204" pitchFamily="34" charset="-122"/>
              </a:rPr>
              <a:t>：填写产品的基本信息，其中包括原文（原包装）信息，提交后即完成通报！</a:t>
            </a:r>
            <a:endParaRPr lang="zh-CN" altLang="en-US" sz="1200" dirty="0">
              <a:latin typeface="微软雅黑" panose="020B0503020204020204" pitchFamily="34" charset="-122"/>
              <a:ea typeface="微软雅黑" panose="020B0503020204020204" pitchFamily="34" charset="-122"/>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2803" y="1611173"/>
            <a:ext cx="6571197" cy="3371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000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主要内容</a:t>
            </a:r>
            <a:endParaRPr lang="zh-CN" altLang="en-US" dirty="0"/>
          </a:p>
        </p:txBody>
      </p:sp>
      <p:sp>
        <p:nvSpPr>
          <p:cNvPr id="4" name="灯片编号占位符 3"/>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25</a:t>
            </a:fld>
            <a:endParaRPr lang="en-US" dirty="0"/>
          </a:p>
        </p:txBody>
      </p:sp>
      <p:sp>
        <p:nvSpPr>
          <p:cNvPr id="7" name="矩形 6"/>
          <p:cNvSpPr/>
          <p:nvPr/>
        </p:nvSpPr>
        <p:spPr>
          <a:xfrm>
            <a:off x="838200" y="1276350"/>
            <a:ext cx="7620000" cy="2819400"/>
          </a:xfrm>
          <a:prstGeom prst="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原文纠错</a:t>
            </a:r>
          </a:p>
        </p:txBody>
      </p:sp>
    </p:spTree>
    <p:extLst>
      <p:ext uri="{BB962C8B-B14F-4D97-AF65-F5344CB8AC3E}">
        <p14:creationId xmlns:p14="http://schemas.microsoft.com/office/powerpoint/2010/main" val="2655036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原文纠错</a:t>
            </a:r>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4"/>
          </p:nvPr>
        </p:nvSpPr>
        <p:spPr/>
        <p:txBody>
          <a:bodyPr/>
          <a:lstStyle/>
          <a:p>
            <a:pPr fontAlgn="base">
              <a:spcAft>
                <a:spcPct val="0"/>
              </a:spcAft>
              <a:defRPr/>
            </a:pPr>
            <a:fld id="{4472AB7F-E8D0-4874-A9B8-335B68DC5F05}" type="slidenum">
              <a:rPr lang="en-US" smtClean="0"/>
              <a:pPr fontAlgn="base">
                <a:spcAft>
                  <a:spcPct val="0"/>
                </a:spcAft>
                <a:defRPr/>
              </a:pPr>
              <a:t>26</a:t>
            </a:fld>
            <a:endParaRPr lang="en-US" dirty="0"/>
          </a:p>
        </p:txBody>
      </p:sp>
      <p:sp>
        <p:nvSpPr>
          <p:cNvPr id="8" name="TextBox 7"/>
          <p:cNvSpPr txBox="1"/>
          <p:nvPr/>
        </p:nvSpPr>
        <p:spPr>
          <a:xfrm>
            <a:off x="533400" y="1096149"/>
            <a:ext cx="8001000" cy="830997"/>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平台中相同商品条码，如进口商不同，是可以重复录入的，但其“原文信息”部分共享，即第一个用户提交了此商品条码的原文信息，第二个用户（或更多）无需录入，直接引入。</a:t>
            </a:r>
            <a:endParaRPr lang="en-US" altLang="zh-CN" sz="1200" dirty="0" smtClean="0">
              <a:latin typeface="微软雅黑" panose="020B0503020204020204" pitchFamily="34" charset="-122"/>
              <a:ea typeface="微软雅黑" panose="020B0503020204020204" pitchFamily="34" charset="-122"/>
            </a:endParaRPr>
          </a:p>
          <a:p>
            <a:endParaRPr lang="en-US" altLang="zh-CN" sz="1200" dirty="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原文纠错是第二个用户（或更多）如发现共享的原文信息错误，可以提交纠错，经管理员审核后生效。</a:t>
            </a:r>
            <a:endParaRPr lang="zh-CN" altLang="en-US" sz="1200" dirty="0">
              <a:latin typeface="微软雅黑" panose="020B0503020204020204" pitchFamily="34" charset="-122"/>
              <a:ea typeface="微软雅黑" panose="020B0503020204020204" pitchFamily="34" charset="-122"/>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27146"/>
            <a:ext cx="7543800" cy="2850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5013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主要内容</a:t>
            </a:r>
            <a:endParaRPr lang="zh-CN" altLang="en-US" dirty="0"/>
          </a:p>
        </p:txBody>
      </p:sp>
      <p:sp>
        <p:nvSpPr>
          <p:cNvPr id="4" name="灯片编号占位符 3"/>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3</a:t>
            </a:fld>
            <a:endParaRPr lang="en-US" dirty="0"/>
          </a:p>
        </p:txBody>
      </p:sp>
      <p:sp>
        <p:nvSpPr>
          <p:cNvPr id="5" name="矩形 4"/>
          <p:cNvSpPr/>
          <p:nvPr/>
        </p:nvSpPr>
        <p:spPr>
          <a:xfrm>
            <a:off x="990600" y="1352550"/>
            <a:ext cx="7086600" cy="2667000"/>
          </a:xfrm>
          <a:prstGeom prst="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800" dirty="0" smtClean="0">
                <a:latin typeface="微软雅黑" panose="020B0503020204020204" pitchFamily="34" charset="-122"/>
                <a:ea typeface="微软雅黑" panose="020B0503020204020204" pitchFamily="34" charset="-122"/>
              </a:rPr>
              <a:t>服务介绍</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28179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进口商品信息服务介绍</a:t>
            </a:r>
            <a:endParaRPr lang="zh-CN" altLang="en-US" dirty="0"/>
          </a:p>
        </p:txBody>
      </p:sp>
      <p:sp>
        <p:nvSpPr>
          <p:cNvPr id="3" name="内容占位符 2"/>
          <p:cNvSpPr>
            <a:spLocks noGrp="1"/>
          </p:cNvSpPr>
          <p:nvPr>
            <p:ph idx="11"/>
          </p:nvPr>
        </p:nvSpPr>
        <p:spPr>
          <a:xfrm>
            <a:off x="609600" y="1352550"/>
            <a:ext cx="7858078" cy="2775740"/>
          </a:xfrm>
        </p:spPr>
        <p:txBody>
          <a:bodyPr/>
          <a:lstStyle/>
          <a:p>
            <a:pPr marL="74295" indent="0">
              <a:buNone/>
            </a:pPr>
            <a:r>
              <a:rPr lang="en-US" altLang="zh-CN" dirty="0" smtClean="0"/>
              <a:t>    </a:t>
            </a:r>
            <a:r>
              <a:rPr lang="zh-CN" altLang="zh-CN" dirty="0" smtClean="0"/>
              <a:t>进口</a:t>
            </a:r>
            <a:r>
              <a:rPr lang="zh-CN" altLang="zh-CN" dirty="0"/>
              <a:t>商品信息服务是中国物品编码中心</a:t>
            </a:r>
            <a:r>
              <a:rPr lang="zh-CN" altLang="zh-CN" dirty="0" smtClean="0"/>
              <a:t>基于</a:t>
            </a:r>
            <a:r>
              <a:rPr lang="zh-CN" altLang="en-US" dirty="0" smtClean="0"/>
              <a:t>商品条码与</a:t>
            </a:r>
            <a:r>
              <a:rPr lang="zh-CN" altLang="zh-CN" dirty="0" smtClean="0"/>
              <a:t>国家</a:t>
            </a:r>
            <a:r>
              <a:rPr lang="zh-CN" altLang="zh-CN" dirty="0"/>
              <a:t>商品源数据中心，遵循全球统一标识系统（</a:t>
            </a:r>
            <a:r>
              <a:rPr lang="en-US" altLang="zh-CN" dirty="0"/>
              <a:t>GS1</a:t>
            </a:r>
            <a:r>
              <a:rPr lang="zh-CN" altLang="zh-CN" dirty="0"/>
              <a:t>）、提供进口商品信息管理与应用的专业化、标准化、国际化数据服务系统</a:t>
            </a:r>
            <a:r>
              <a:rPr lang="zh-CN" altLang="zh-CN" dirty="0" smtClean="0"/>
              <a:t>。</a:t>
            </a:r>
            <a:r>
              <a:rPr lang="en-US" altLang="zh-CN" dirty="0"/>
              <a:t> </a:t>
            </a:r>
            <a:endParaRPr lang="zh-CN" altLang="zh-CN" dirty="0"/>
          </a:p>
          <a:p>
            <a:pPr marL="74295" indent="0">
              <a:buNone/>
            </a:pPr>
            <a:endParaRPr lang="en-US" altLang="zh-CN" sz="700" dirty="0" smtClean="0"/>
          </a:p>
          <a:p>
            <a:pPr marL="74295" indent="0">
              <a:buNone/>
            </a:pPr>
            <a:r>
              <a:rPr lang="en-US" altLang="zh-CN" dirty="0"/>
              <a:t> </a:t>
            </a:r>
            <a:r>
              <a:rPr lang="en-US" altLang="zh-CN" dirty="0" smtClean="0"/>
              <a:t>   </a:t>
            </a:r>
            <a:r>
              <a:rPr lang="zh-CN" altLang="zh-CN" dirty="0" smtClean="0"/>
              <a:t>我们</a:t>
            </a:r>
            <a:r>
              <a:rPr lang="zh-CN" altLang="zh-CN" dirty="0"/>
              <a:t>致力于打通进口商品信息应用通道，推动高质量数据的全领域应用。</a:t>
            </a:r>
          </a:p>
          <a:p>
            <a:pPr marL="74295" indent="0">
              <a:buNone/>
            </a:pPr>
            <a:r>
              <a:rPr lang="en-US" altLang="zh-CN" dirty="0"/>
              <a:t> </a:t>
            </a:r>
            <a:endParaRPr lang="zh-CN" altLang="zh-CN" dirty="0"/>
          </a:p>
          <a:p>
            <a:pPr marL="74295" indent="0">
              <a:buNone/>
            </a:pPr>
            <a:r>
              <a:rPr lang="en-US" altLang="zh-CN" dirty="0" smtClean="0"/>
              <a:t>    </a:t>
            </a:r>
            <a:r>
              <a:rPr lang="zh-CN" altLang="zh-CN" dirty="0" smtClean="0"/>
              <a:t>欢迎</a:t>
            </a:r>
            <a:r>
              <a:rPr lang="zh-CN" altLang="zh-CN" dirty="0"/>
              <a:t>进口商品相关的</a:t>
            </a:r>
            <a:r>
              <a:rPr lang="zh-CN" altLang="zh-CN" b="1" dirty="0"/>
              <a:t>进口商、代理商、经销商、批发商、零售商等经营主体加入</a:t>
            </a:r>
            <a:r>
              <a:rPr lang="zh-CN" altLang="zh-CN" dirty="0"/>
              <a:t>。开通进口商品信息服务，</a:t>
            </a:r>
            <a:r>
              <a:rPr lang="zh-CN" altLang="zh-CN" dirty="0" smtClean="0"/>
              <a:t>享受</a:t>
            </a:r>
            <a:r>
              <a:rPr lang="en-US" altLang="zh-CN" dirty="0"/>
              <a:t> </a:t>
            </a:r>
            <a:r>
              <a:rPr lang="zh-CN" altLang="zh-CN" b="1" dirty="0" smtClean="0"/>
              <a:t>商品</a:t>
            </a:r>
            <a:r>
              <a:rPr lang="zh-CN" altLang="zh-CN" b="1" dirty="0"/>
              <a:t>条码</a:t>
            </a:r>
            <a:r>
              <a:rPr lang="zh-CN" altLang="zh-CN" b="1" dirty="0" smtClean="0"/>
              <a:t>应用</a:t>
            </a:r>
            <a:r>
              <a:rPr lang="zh-CN" altLang="en-US" b="1" dirty="0" smtClean="0"/>
              <a:t>、</a:t>
            </a:r>
            <a:r>
              <a:rPr lang="en-US" altLang="zh-CN" b="1" dirty="0" smtClean="0"/>
              <a:t>SaaS</a:t>
            </a:r>
            <a:r>
              <a:rPr lang="zh-CN" altLang="zh-CN" b="1" dirty="0"/>
              <a:t>模式商品信息</a:t>
            </a:r>
            <a:r>
              <a:rPr lang="zh-CN" altLang="zh-CN" b="1" dirty="0" smtClean="0"/>
              <a:t>服务</a:t>
            </a:r>
            <a:r>
              <a:rPr lang="zh-CN" altLang="en-US" b="1" dirty="0" smtClean="0"/>
              <a:t>、</a:t>
            </a:r>
            <a:r>
              <a:rPr lang="zh-CN" altLang="zh-CN" b="1" dirty="0" smtClean="0"/>
              <a:t>商品</a:t>
            </a:r>
            <a:r>
              <a:rPr lang="zh-CN" altLang="zh-CN" b="1" dirty="0"/>
              <a:t>数据全网</a:t>
            </a:r>
            <a:r>
              <a:rPr lang="zh-CN" altLang="zh-CN" b="1" dirty="0" smtClean="0"/>
              <a:t>分发</a:t>
            </a:r>
            <a:r>
              <a:rPr lang="zh-CN" altLang="en-US" dirty="0" smtClean="0"/>
              <a:t>、</a:t>
            </a:r>
            <a:r>
              <a:rPr lang="zh-CN" altLang="zh-CN" b="1" dirty="0" smtClean="0"/>
              <a:t>个性化</a:t>
            </a:r>
            <a:r>
              <a:rPr lang="zh-CN" altLang="zh-CN" b="1" dirty="0"/>
              <a:t>深度</a:t>
            </a:r>
            <a:r>
              <a:rPr lang="zh-CN" altLang="zh-CN" b="1" dirty="0" smtClean="0"/>
              <a:t>应用</a:t>
            </a:r>
            <a:r>
              <a:rPr lang="zh-CN" altLang="en-US" dirty="0" smtClean="0"/>
              <a:t>等服务</a:t>
            </a:r>
            <a:endParaRPr lang="en-US" altLang="zh-CN" dirty="0" smtClean="0"/>
          </a:p>
          <a:p>
            <a:pPr marL="74295" indent="0">
              <a:buNone/>
            </a:pPr>
            <a:endParaRPr lang="en-US" altLang="zh-CN" sz="700" dirty="0"/>
          </a:p>
          <a:p>
            <a:pPr marL="74295" indent="0">
              <a:buNone/>
            </a:pPr>
            <a:r>
              <a:rPr lang="zh-CN" altLang="en-US" dirty="0" smtClean="0"/>
              <a:t>    数据管理规则：“商品条码</a:t>
            </a:r>
            <a:r>
              <a:rPr lang="en-US" altLang="zh-CN" dirty="0" smtClean="0"/>
              <a:t>+</a:t>
            </a:r>
            <a:r>
              <a:rPr lang="zh-CN" altLang="en-US" dirty="0" smtClean="0"/>
              <a:t>进口商”为数据唯一性条件，即平台中同一商品条码、不同进口商可录入多条数据。</a:t>
            </a:r>
            <a:endParaRPr lang="zh-CN" altLang="en-US" dirty="0"/>
          </a:p>
        </p:txBody>
      </p:sp>
      <p:sp>
        <p:nvSpPr>
          <p:cNvPr id="4" name="灯片编号占位符 3"/>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4</a:t>
            </a:fld>
            <a:endParaRPr lang="en-US" dirty="0"/>
          </a:p>
        </p:txBody>
      </p:sp>
    </p:spTree>
    <p:extLst>
      <p:ext uri="{BB962C8B-B14F-4D97-AF65-F5344CB8AC3E}">
        <p14:creationId xmlns:p14="http://schemas.microsoft.com/office/powerpoint/2010/main" val="1141938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主要内容</a:t>
            </a:r>
            <a:endParaRPr lang="zh-CN" altLang="en-US" dirty="0"/>
          </a:p>
        </p:txBody>
      </p:sp>
      <p:sp>
        <p:nvSpPr>
          <p:cNvPr id="4" name="灯片编号占位符 3"/>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5</a:t>
            </a:fld>
            <a:endParaRPr lang="en-US" dirty="0"/>
          </a:p>
        </p:txBody>
      </p:sp>
      <p:sp>
        <p:nvSpPr>
          <p:cNvPr id="6" name="矩形 5"/>
          <p:cNvSpPr/>
          <p:nvPr/>
        </p:nvSpPr>
        <p:spPr>
          <a:xfrm>
            <a:off x="1143000" y="1276350"/>
            <a:ext cx="7086600" cy="2971800"/>
          </a:xfrm>
          <a:prstGeom prst="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800" dirty="0" smtClean="0">
                <a:latin typeface="微软雅黑" panose="020B0503020204020204" pitchFamily="34" charset="-122"/>
                <a:ea typeface="微软雅黑" panose="020B0503020204020204" pitchFamily="34" charset="-122"/>
              </a:rPr>
              <a:t>普通用户操作流程</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27562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6</a:t>
            </a:fld>
            <a:endParaRPr lang="en-US" dirty="0"/>
          </a:p>
        </p:txBody>
      </p:sp>
      <p:sp>
        <p:nvSpPr>
          <p:cNvPr id="29" name="矩形 28"/>
          <p:cNvSpPr/>
          <p:nvPr/>
        </p:nvSpPr>
        <p:spPr>
          <a:xfrm>
            <a:off x="3352800" y="1342083"/>
            <a:ext cx="914400" cy="914400"/>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prstClr val="white"/>
              </a:solidFill>
            </a:endParaRPr>
          </a:p>
        </p:txBody>
      </p:sp>
      <p:sp>
        <p:nvSpPr>
          <p:cNvPr id="19" name="圆角矩形 18"/>
          <p:cNvSpPr/>
          <p:nvPr/>
        </p:nvSpPr>
        <p:spPr>
          <a:xfrm>
            <a:off x="390523" y="1065252"/>
            <a:ext cx="1846800" cy="527731"/>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注册用户</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390525" y="1840623"/>
            <a:ext cx="1847849" cy="529200"/>
          </a:xfrm>
          <a:prstGeom prst="roundRect">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实名认证</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3" name="圆角矩形 22"/>
          <p:cNvSpPr/>
          <p:nvPr/>
        </p:nvSpPr>
        <p:spPr>
          <a:xfrm>
            <a:off x="382050" y="3414150"/>
            <a:ext cx="1846800" cy="529200"/>
          </a:xfrm>
          <a:prstGeom prst="roundRect">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填报信息</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8" name="矩形 27"/>
          <p:cNvSpPr/>
          <p:nvPr/>
        </p:nvSpPr>
        <p:spPr>
          <a:xfrm>
            <a:off x="400050" y="1047750"/>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①</a:t>
            </a:r>
            <a:endParaRPr lang="zh-CN" altLang="en-US" sz="2000" b="1" dirty="0">
              <a:solidFill>
                <a:prstClr val="white"/>
              </a:solidFill>
            </a:endParaRPr>
          </a:p>
        </p:txBody>
      </p:sp>
      <p:sp>
        <p:nvSpPr>
          <p:cNvPr id="30" name="矩形 29"/>
          <p:cNvSpPr/>
          <p:nvPr/>
        </p:nvSpPr>
        <p:spPr>
          <a:xfrm>
            <a:off x="381000" y="1944803"/>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②</a:t>
            </a:r>
            <a:endParaRPr lang="zh-CN" altLang="en-US" sz="2000" b="1" dirty="0">
              <a:solidFill>
                <a:prstClr val="white"/>
              </a:solidFill>
            </a:endParaRPr>
          </a:p>
        </p:txBody>
      </p:sp>
      <p:sp>
        <p:nvSpPr>
          <p:cNvPr id="21" name="标题 1"/>
          <p:cNvSpPr>
            <a:spLocks noGrp="1"/>
          </p:cNvSpPr>
          <p:nvPr>
            <p:ph type="title"/>
          </p:nvPr>
        </p:nvSpPr>
        <p:spPr>
          <a:xfrm>
            <a:off x="447479" y="172643"/>
            <a:ext cx="8243942" cy="679647"/>
          </a:xfrm>
        </p:spPr>
        <p:txBody>
          <a:bodyPr/>
          <a:lstStyle/>
          <a:p>
            <a:r>
              <a:rPr lang="zh-CN" altLang="en-US" sz="2400" dirty="0">
                <a:latin typeface="微软雅黑" panose="020B0503020204020204" pitchFamily="34" charset="-122"/>
                <a:ea typeface="微软雅黑" panose="020B0503020204020204" pitchFamily="34" charset="-122"/>
              </a:rPr>
              <a:t>普通用户操作流程</a:t>
            </a:r>
          </a:p>
        </p:txBody>
      </p:sp>
      <p:sp>
        <p:nvSpPr>
          <p:cNvPr id="6" name="下箭头 5"/>
          <p:cNvSpPr/>
          <p:nvPr/>
        </p:nvSpPr>
        <p:spPr>
          <a:xfrm>
            <a:off x="1057275" y="1592983"/>
            <a:ext cx="381000" cy="247640"/>
          </a:xfrm>
          <a:prstGeom prst="downArrow">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025" y="1417082"/>
            <a:ext cx="5867400" cy="3184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417968" y="1038225"/>
            <a:ext cx="6268832" cy="276999"/>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登录网站</a:t>
            </a:r>
            <a:r>
              <a:rPr lang="zh-CN" altLang="en-US" sz="1200" dirty="0" smtClean="0">
                <a:latin typeface="微软雅黑" panose="020B0503020204020204" pitchFamily="34" charset="-122"/>
                <a:ea typeface="微软雅黑" panose="020B0503020204020204" pitchFamily="34" charset="-122"/>
              </a:rPr>
              <a:t>：中国物品编码中心（</a:t>
            </a:r>
            <a:r>
              <a:rPr lang="en-US" altLang="zh-CN" sz="1200" dirty="0" smtClean="0">
                <a:latin typeface="微软雅黑" panose="020B0503020204020204" pitchFamily="34" charset="-122"/>
                <a:ea typeface="微软雅黑" panose="020B0503020204020204" pitchFamily="34" charset="-122"/>
                <a:hlinkClick r:id="rId4"/>
              </a:rPr>
              <a:t>www.ancc.org.cn</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点击“网站用户登录”，进入下一页。</a:t>
            </a:r>
            <a:endParaRPr lang="zh-CN" altLang="en-US" sz="1200" dirty="0">
              <a:latin typeface="微软雅黑" panose="020B0503020204020204" pitchFamily="34" charset="-122"/>
              <a:ea typeface="微软雅黑" panose="020B0503020204020204" pitchFamily="34" charset="-122"/>
            </a:endParaRPr>
          </a:p>
        </p:txBody>
      </p:sp>
      <p:sp>
        <p:nvSpPr>
          <p:cNvPr id="24" name="圆角矩形 23"/>
          <p:cNvSpPr/>
          <p:nvPr/>
        </p:nvSpPr>
        <p:spPr>
          <a:xfrm>
            <a:off x="382050" y="2652150"/>
            <a:ext cx="1846800" cy="529200"/>
          </a:xfrm>
          <a:prstGeom prst="roundRect">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开通服务</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5" name="矩形 24"/>
          <p:cNvSpPr/>
          <p:nvPr/>
        </p:nvSpPr>
        <p:spPr>
          <a:xfrm>
            <a:off x="390525" y="2736151"/>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③</a:t>
            </a:r>
            <a:endParaRPr lang="zh-CN" altLang="en-US" sz="2000" b="1" dirty="0">
              <a:solidFill>
                <a:prstClr val="white"/>
              </a:solidFill>
            </a:endParaRPr>
          </a:p>
        </p:txBody>
      </p:sp>
      <p:sp>
        <p:nvSpPr>
          <p:cNvPr id="26" name="矩形 25"/>
          <p:cNvSpPr/>
          <p:nvPr/>
        </p:nvSpPr>
        <p:spPr>
          <a:xfrm>
            <a:off x="400050" y="3491984"/>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④</a:t>
            </a:r>
            <a:endParaRPr lang="zh-CN" altLang="en-US" sz="2000" b="1" dirty="0">
              <a:solidFill>
                <a:prstClr val="white"/>
              </a:solidFill>
            </a:endParaRPr>
          </a:p>
        </p:txBody>
      </p:sp>
      <p:sp>
        <p:nvSpPr>
          <p:cNvPr id="32" name="下箭头 31"/>
          <p:cNvSpPr/>
          <p:nvPr/>
        </p:nvSpPr>
        <p:spPr>
          <a:xfrm>
            <a:off x="1047750" y="2387763"/>
            <a:ext cx="381000" cy="247640"/>
          </a:xfrm>
          <a:prstGeom prst="downArrow">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33" name="下箭头 32"/>
          <p:cNvSpPr/>
          <p:nvPr/>
        </p:nvSpPr>
        <p:spPr>
          <a:xfrm>
            <a:off x="1047750" y="3181350"/>
            <a:ext cx="381000" cy="247640"/>
          </a:xfrm>
          <a:prstGeom prst="downArrow">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9" name="TextBox 8"/>
          <p:cNvSpPr txBox="1"/>
          <p:nvPr/>
        </p:nvSpPr>
        <p:spPr>
          <a:xfrm>
            <a:off x="304800" y="3943350"/>
            <a:ext cx="2027443" cy="646331"/>
          </a:xfrm>
          <a:prstGeom prst="rect">
            <a:avLst/>
          </a:prstGeom>
          <a:noFill/>
        </p:spPr>
        <p:txBody>
          <a:bodyPr wrap="square" rtlCol="0">
            <a:spAutoFit/>
          </a:bodyPr>
          <a:lstStyle/>
          <a:p>
            <a:r>
              <a:rPr lang="zh-CN" altLang="en-US" sz="1200" dirty="0" smtClean="0">
                <a:solidFill>
                  <a:srgbClr val="FF0000"/>
                </a:solidFill>
              </a:rPr>
              <a:t>注：其中</a:t>
            </a:r>
            <a:r>
              <a:rPr lang="en-US" altLang="zh-CN" sz="1200" dirty="0" smtClean="0">
                <a:solidFill>
                  <a:srgbClr val="FF0000"/>
                </a:solidFill>
                <a:latin typeface="微软雅黑"/>
                <a:ea typeface="微软雅黑"/>
              </a:rPr>
              <a:t>①②③</a:t>
            </a:r>
            <a:r>
              <a:rPr lang="zh-CN" altLang="en-US" sz="1200" dirty="0" smtClean="0">
                <a:solidFill>
                  <a:srgbClr val="FF0000"/>
                </a:solidFill>
                <a:latin typeface="微软雅黑"/>
                <a:ea typeface="微软雅黑"/>
              </a:rPr>
              <a:t>步，仅新用户操作，老用户直接登录网站使用。</a:t>
            </a:r>
            <a:endParaRPr lang="zh-CN" altLang="en-US" sz="1200" dirty="0">
              <a:solidFill>
                <a:srgbClr val="FF0000"/>
              </a:solidFill>
            </a:endParaRPr>
          </a:p>
        </p:txBody>
      </p:sp>
    </p:spTree>
    <p:extLst>
      <p:ext uri="{BB962C8B-B14F-4D97-AF65-F5344CB8AC3E}">
        <p14:creationId xmlns:p14="http://schemas.microsoft.com/office/powerpoint/2010/main" val="2897375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7</a:t>
            </a:fld>
            <a:endParaRPr lang="en-US" dirty="0"/>
          </a:p>
        </p:txBody>
      </p:sp>
      <p:sp>
        <p:nvSpPr>
          <p:cNvPr id="29" name="矩形 28"/>
          <p:cNvSpPr/>
          <p:nvPr/>
        </p:nvSpPr>
        <p:spPr>
          <a:xfrm>
            <a:off x="3352800" y="1342083"/>
            <a:ext cx="914400" cy="914400"/>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prstClr val="white"/>
              </a:solidFill>
            </a:endParaRPr>
          </a:p>
        </p:txBody>
      </p:sp>
      <p:sp>
        <p:nvSpPr>
          <p:cNvPr id="21" name="标题 1"/>
          <p:cNvSpPr>
            <a:spLocks noGrp="1"/>
          </p:cNvSpPr>
          <p:nvPr>
            <p:ph type="title"/>
          </p:nvPr>
        </p:nvSpPr>
        <p:spPr>
          <a:xfrm>
            <a:off x="447479" y="172643"/>
            <a:ext cx="8243942" cy="679647"/>
          </a:xfrm>
        </p:spPr>
        <p:txBody>
          <a:bodyPr/>
          <a:lstStyle/>
          <a:p>
            <a:r>
              <a:rPr lang="zh-CN" altLang="en-US" sz="2400" dirty="0">
                <a:latin typeface="微软雅黑" panose="020B0503020204020204" pitchFamily="34" charset="-122"/>
                <a:ea typeface="微软雅黑" panose="020B0503020204020204" pitchFamily="34" charset="-122"/>
              </a:rPr>
              <a:t>普通用户操作流程</a:t>
            </a:r>
          </a:p>
        </p:txBody>
      </p:sp>
      <p:sp>
        <p:nvSpPr>
          <p:cNvPr id="8" name="TextBox 7"/>
          <p:cNvSpPr txBox="1"/>
          <p:nvPr/>
        </p:nvSpPr>
        <p:spPr>
          <a:xfrm>
            <a:off x="2499786" y="1239619"/>
            <a:ext cx="3139014" cy="646331"/>
          </a:xfrm>
          <a:prstGeom prst="rect">
            <a:avLst/>
          </a:prstGeom>
          <a:noFill/>
        </p:spPr>
        <p:txBody>
          <a:bodyPr wrap="square" rtlCol="0">
            <a:spAutoFit/>
          </a:bodyPr>
          <a:lstStyle/>
          <a:p>
            <a:r>
              <a:rPr lang="zh-CN" altLang="en-US" sz="1200" b="1" dirty="0" smtClean="0">
                <a:latin typeface="微软雅黑" panose="020B0503020204020204" pitchFamily="34" charset="-122"/>
                <a:ea typeface="微软雅黑" panose="020B0503020204020204" pitchFamily="34" charset="-122"/>
              </a:rPr>
              <a:t>注册用户</a:t>
            </a:r>
            <a:r>
              <a:rPr lang="zh-CN" altLang="en-US" sz="1200" dirty="0" smtClean="0">
                <a:latin typeface="微软雅黑" panose="020B0503020204020204" pitchFamily="34" charset="-122"/>
                <a:ea typeface="微软雅黑" panose="020B0503020204020204" pitchFamily="34" charset="-122"/>
              </a:rPr>
              <a:t>：点击页面中的“立刻注册”，进行“阅读并同意服务协议”，然后填写用户信息后，提交注册信息。</a:t>
            </a:r>
            <a:endParaRPr lang="zh-CN" altLang="en-US" sz="1200" dirty="0">
              <a:latin typeface="微软雅黑" panose="020B0503020204020204" pitchFamily="34" charset="-122"/>
              <a:ea typeface="微软雅黑" panose="020B0503020204020204" pitchFamily="34" charset="-122"/>
            </a:endParaRPr>
          </a:p>
        </p:txBody>
      </p:sp>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140"/>
          <a:stretch/>
        </p:blipFill>
        <p:spPr bwMode="auto">
          <a:xfrm>
            <a:off x="2238374" y="2097203"/>
            <a:ext cx="3781426" cy="243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842" t="39505" r="24051"/>
          <a:stretch/>
        </p:blipFill>
        <p:spPr bwMode="auto">
          <a:xfrm>
            <a:off x="6248400" y="999740"/>
            <a:ext cx="2795586" cy="1572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右箭头 1"/>
          <p:cNvSpPr/>
          <p:nvPr/>
        </p:nvSpPr>
        <p:spPr>
          <a:xfrm rot="8625503">
            <a:off x="5804336" y="2094755"/>
            <a:ext cx="430928" cy="401143"/>
          </a:xfrm>
          <a:prstGeom prst="right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4550" t="16947" r="-1"/>
          <a:stretch/>
        </p:blipFill>
        <p:spPr bwMode="auto">
          <a:xfrm>
            <a:off x="6253385" y="2584474"/>
            <a:ext cx="2847975" cy="236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右箭头 17"/>
          <p:cNvSpPr/>
          <p:nvPr/>
        </p:nvSpPr>
        <p:spPr>
          <a:xfrm>
            <a:off x="5996210" y="3390212"/>
            <a:ext cx="404590" cy="401143"/>
          </a:xfrm>
          <a:prstGeom prst="right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圆角矩形 19"/>
          <p:cNvSpPr/>
          <p:nvPr/>
        </p:nvSpPr>
        <p:spPr>
          <a:xfrm>
            <a:off x="390523" y="1217652"/>
            <a:ext cx="1846800" cy="527731"/>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注册用户</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390525" y="1993023"/>
            <a:ext cx="1847849" cy="529200"/>
          </a:xfrm>
          <a:prstGeom prst="roundRect">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实名认证</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382050" y="3566550"/>
            <a:ext cx="1846800" cy="529200"/>
          </a:xfrm>
          <a:prstGeom prst="roundRect">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填报信息</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a:xfrm>
            <a:off x="400050" y="1200150"/>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①</a:t>
            </a:r>
            <a:endParaRPr lang="zh-CN" altLang="en-US" sz="2000" b="1" dirty="0">
              <a:solidFill>
                <a:prstClr val="white"/>
              </a:solidFill>
            </a:endParaRPr>
          </a:p>
        </p:txBody>
      </p:sp>
      <p:sp>
        <p:nvSpPr>
          <p:cNvPr id="27" name="矩形 26"/>
          <p:cNvSpPr/>
          <p:nvPr/>
        </p:nvSpPr>
        <p:spPr>
          <a:xfrm>
            <a:off x="381000" y="2097203"/>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②</a:t>
            </a:r>
            <a:endParaRPr lang="zh-CN" altLang="en-US" sz="2000" b="1" dirty="0">
              <a:solidFill>
                <a:prstClr val="white"/>
              </a:solidFill>
            </a:endParaRPr>
          </a:p>
        </p:txBody>
      </p:sp>
      <p:sp>
        <p:nvSpPr>
          <p:cNvPr id="32" name="下箭头 31"/>
          <p:cNvSpPr/>
          <p:nvPr/>
        </p:nvSpPr>
        <p:spPr>
          <a:xfrm>
            <a:off x="1057275" y="1745383"/>
            <a:ext cx="381000" cy="247640"/>
          </a:xfrm>
          <a:prstGeom prst="downArrow">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33" name="圆角矩形 32"/>
          <p:cNvSpPr/>
          <p:nvPr/>
        </p:nvSpPr>
        <p:spPr>
          <a:xfrm>
            <a:off x="382050" y="2804550"/>
            <a:ext cx="1846800" cy="529200"/>
          </a:xfrm>
          <a:prstGeom prst="roundRect">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开通服务</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34" name="矩形 33"/>
          <p:cNvSpPr/>
          <p:nvPr/>
        </p:nvSpPr>
        <p:spPr>
          <a:xfrm>
            <a:off x="390525" y="2888551"/>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③</a:t>
            </a:r>
            <a:endParaRPr lang="zh-CN" altLang="en-US" sz="2000" b="1" dirty="0">
              <a:solidFill>
                <a:prstClr val="white"/>
              </a:solidFill>
            </a:endParaRPr>
          </a:p>
        </p:txBody>
      </p:sp>
      <p:sp>
        <p:nvSpPr>
          <p:cNvPr id="35" name="矩形 34"/>
          <p:cNvSpPr/>
          <p:nvPr/>
        </p:nvSpPr>
        <p:spPr>
          <a:xfrm>
            <a:off x="400050" y="3644384"/>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④</a:t>
            </a:r>
            <a:endParaRPr lang="zh-CN" altLang="en-US" sz="2000" b="1" dirty="0">
              <a:solidFill>
                <a:prstClr val="white"/>
              </a:solidFill>
            </a:endParaRPr>
          </a:p>
        </p:txBody>
      </p:sp>
      <p:sp>
        <p:nvSpPr>
          <p:cNvPr id="36" name="下箭头 35"/>
          <p:cNvSpPr/>
          <p:nvPr/>
        </p:nvSpPr>
        <p:spPr>
          <a:xfrm>
            <a:off x="1047750" y="2540163"/>
            <a:ext cx="381000" cy="247640"/>
          </a:xfrm>
          <a:prstGeom prst="downArrow">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37" name="下箭头 36"/>
          <p:cNvSpPr/>
          <p:nvPr/>
        </p:nvSpPr>
        <p:spPr>
          <a:xfrm>
            <a:off x="1047750" y="3333750"/>
            <a:ext cx="381000" cy="247640"/>
          </a:xfrm>
          <a:prstGeom prst="downArrow">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Tree>
    <p:extLst>
      <p:ext uri="{BB962C8B-B14F-4D97-AF65-F5344CB8AC3E}">
        <p14:creationId xmlns:p14="http://schemas.microsoft.com/office/powerpoint/2010/main" val="3735951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8</a:t>
            </a:fld>
            <a:endParaRPr lang="en-US" dirty="0"/>
          </a:p>
        </p:txBody>
      </p:sp>
      <p:sp>
        <p:nvSpPr>
          <p:cNvPr id="29" name="矩形 28"/>
          <p:cNvSpPr/>
          <p:nvPr/>
        </p:nvSpPr>
        <p:spPr>
          <a:xfrm>
            <a:off x="3352800" y="1342083"/>
            <a:ext cx="914400" cy="914400"/>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prstClr val="white"/>
              </a:solidFill>
            </a:endParaRPr>
          </a:p>
        </p:txBody>
      </p:sp>
      <p:sp>
        <p:nvSpPr>
          <p:cNvPr id="21" name="标题 1"/>
          <p:cNvSpPr>
            <a:spLocks noGrp="1"/>
          </p:cNvSpPr>
          <p:nvPr>
            <p:ph type="title"/>
          </p:nvPr>
        </p:nvSpPr>
        <p:spPr>
          <a:xfrm>
            <a:off x="447479" y="172643"/>
            <a:ext cx="8243942" cy="679647"/>
          </a:xfrm>
        </p:spPr>
        <p:txBody>
          <a:bodyPr/>
          <a:lstStyle/>
          <a:p>
            <a:r>
              <a:rPr lang="zh-CN" altLang="en-US" sz="2400" dirty="0">
                <a:latin typeface="微软雅黑" panose="020B0503020204020204" pitchFamily="34" charset="-122"/>
                <a:ea typeface="微软雅黑" panose="020B0503020204020204" pitchFamily="34" charset="-122"/>
              </a:rPr>
              <a:t>普通用户操作流程</a:t>
            </a:r>
          </a:p>
        </p:txBody>
      </p:sp>
      <p:sp>
        <p:nvSpPr>
          <p:cNvPr id="8" name="TextBox 7"/>
          <p:cNvSpPr txBox="1"/>
          <p:nvPr/>
        </p:nvSpPr>
        <p:spPr>
          <a:xfrm>
            <a:off x="2499786" y="1123950"/>
            <a:ext cx="5791200" cy="461665"/>
          </a:xfrm>
          <a:prstGeom prst="rect">
            <a:avLst/>
          </a:prstGeom>
          <a:noFill/>
        </p:spPr>
        <p:txBody>
          <a:bodyPr wrap="square" rtlCol="0">
            <a:spAutoFit/>
          </a:bodyPr>
          <a:lstStyle/>
          <a:p>
            <a:r>
              <a:rPr lang="zh-CN" altLang="en-US" sz="1200" b="1" dirty="0" smtClean="0">
                <a:latin typeface="微软雅黑" panose="020B0503020204020204" pitchFamily="34" charset="-122"/>
                <a:ea typeface="微软雅黑" panose="020B0503020204020204" pitchFamily="34" charset="-122"/>
              </a:rPr>
              <a:t>企业实名认证</a:t>
            </a:r>
            <a:r>
              <a:rPr lang="zh-CN" altLang="en-US" sz="1200" dirty="0" smtClean="0">
                <a:latin typeface="微软雅黑" panose="020B0503020204020204" pitchFamily="34" charset="-122"/>
                <a:ea typeface="微软雅黑" panose="020B0503020204020204" pitchFamily="34" charset="-122"/>
              </a:rPr>
              <a:t>：用户完成用户注册后，</a:t>
            </a:r>
            <a:r>
              <a:rPr lang="zh-CN" altLang="en-US" sz="1200" dirty="0">
                <a:latin typeface="微软雅黑" panose="020B0503020204020204" pitchFamily="34" charset="-122"/>
                <a:ea typeface="微软雅黑" panose="020B0503020204020204" pitchFamily="34" charset="-122"/>
              </a:rPr>
              <a:t>即</a:t>
            </a:r>
            <a:r>
              <a:rPr lang="zh-CN" altLang="en-US" sz="1200" dirty="0" smtClean="0">
                <a:latin typeface="微软雅黑" panose="020B0503020204020204" pitchFamily="34" charset="-122"/>
                <a:ea typeface="微软雅黑" panose="020B0503020204020204" pitchFamily="34" charset="-122"/>
              </a:rPr>
              <a:t>可提交相关企业资料进行实名认证申请，并经管理员审核。</a:t>
            </a:r>
            <a:endParaRPr lang="zh-CN" altLang="en-US" sz="1200" dirty="0">
              <a:latin typeface="微软雅黑" panose="020B0503020204020204" pitchFamily="34" charset="-122"/>
              <a:ea typeface="微软雅黑" panose="020B0503020204020204" pitchFamily="34" charset="-122"/>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9786" y="1599069"/>
            <a:ext cx="5791200" cy="2877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圆角矩形 19"/>
          <p:cNvSpPr/>
          <p:nvPr/>
        </p:nvSpPr>
        <p:spPr>
          <a:xfrm>
            <a:off x="390523" y="1217652"/>
            <a:ext cx="1846800" cy="527731"/>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注册用户</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390525" y="1993023"/>
            <a:ext cx="1847849" cy="529200"/>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实名认证</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382050" y="3566550"/>
            <a:ext cx="1846800" cy="529200"/>
          </a:xfrm>
          <a:prstGeom prst="roundRect">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填报信息</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a:xfrm>
            <a:off x="400050" y="1200150"/>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①</a:t>
            </a:r>
            <a:endParaRPr lang="zh-CN" altLang="en-US" sz="2000" b="1" dirty="0">
              <a:solidFill>
                <a:prstClr val="white"/>
              </a:solidFill>
            </a:endParaRPr>
          </a:p>
        </p:txBody>
      </p:sp>
      <p:sp>
        <p:nvSpPr>
          <p:cNvPr id="27" name="矩形 26"/>
          <p:cNvSpPr/>
          <p:nvPr/>
        </p:nvSpPr>
        <p:spPr>
          <a:xfrm>
            <a:off x="381000" y="2097203"/>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②</a:t>
            </a:r>
            <a:endParaRPr lang="zh-CN" altLang="en-US" sz="2000" b="1" dirty="0">
              <a:solidFill>
                <a:prstClr val="white"/>
              </a:solidFill>
            </a:endParaRPr>
          </a:p>
        </p:txBody>
      </p:sp>
      <p:sp>
        <p:nvSpPr>
          <p:cNvPr id="32" name="下箭头 31"/>
          <p:cNvSpPr/>
          <p:nvPr/>
        </p:nvSpPr>
        <p:spPr>
          <a:xfrm>
            <a:off x="1057275" y="1745383"/>
            <a:ext cx="381000" cy="247640"/>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33" name="圆角矩形 32"/>
          <p:cNvSpPr/>
          <p:nvPr/>
        </p:nvSpPr>
        <p:spPr>
          <a:xfrm>
            <a:off x="382050" y="2804550"/>
            <a:ext cx="1846800" cy="529200"/>
          </a:xfrm>
          <a:prstGeom prst="roundRect">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开通服务</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34" name="矩形 33"/>
          <p:cNvSpPr/>
          <p:nvPr/>
        </p:nvSpPr>
        <p:spPr>
          <a:xfrm>
            <a:off x="390525" y="2888551"/>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③</a:t>
            </a:r>
            <a:endParaRPr lang="zh-CN" altLang="en-US" sz="2000" b="1" dirty="0">
              <a:solidFill>
                <a:prstClr val="white"/>
              </a:solidFill>
            </a:endParaRPr>
          </a:p>
        </p:txBody>
      </p:sp>
      <p:sp>
        <p:nvSpPr>
          <p:cNvPr id="35" name="矩形 34"/>
          <p:cNvSpPr/>
          <p:nvPr/>
        </p:nvSpPr>
        <p:spPr>
          <a:xfrm>
            <a:off x="400050" y="3644384"/>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④</a:t>
            </a:r>
            <a:endParaRPr lang="zh-CN" altLang="en-US" sz="2000" b="1" dirty="0">
              <a:solidFill>
                <a:prstClr val="white"/>
              </a:solidFill>
            </a:endParaRPr>
          </a:p>
        </p:txBody>
      </p:sp>
      <p:sp>
        <p:nvSpPr>
          <p:cNvPr id="36" name="下箭头 35"/>
          <p:cNvSpPr/>
          <p:nvPr/>
        </p:nvSpPr>
        <p:spPr>
          <a:xfrm>
            <a:off x="1047750" y="2540163"/>
            <a:ext cx="381000" cy="247640"/>
          </a:xfrm>
          <a:prstGeom prst="downArrow">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37" name="下箭头 36"/>
          <p:cNvSpPr/>
          <p:nvPr/>
        </p:nvSpPr>
        <p:spPr>
          <a:xfrm>
            <a:off x="1047750" y="3333750"/>
            <a:ext cx="381000" cy="247640"/>
          </a:xfrm>
          <a:prstGeom prst="downArrow">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Tree>
    <p:extLst>
      <p:ext uri="{BB962C8B-B14F-4D97-AF65-F5344CB8AC3E}">
        <p14:creationId xmlns:p14="http://schemas.microsoft.com/office/powerpoint/2010/main" val="906109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9</a:t>
            </a:fld>
            <a:endParaRPr lang="en-US" dirty="0"/>
          </a:p>
        </p:txBody>
      </p:sp>
      <p:sp>
        <p:nvSpPr>
          <p:cNvPr id="29" name="矩形 28"/>
          <p:cNvSpPr/>
          <p:nvPr/>
        </p:nvSpPr>
        <p:spPr>
          <a:xfrm>
            <a:off x="3352800" y="1342083"/>
            <a:ext cx="914400" cy="914400"/>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prstClr val="white"/>
              </a:solidFill>
            </a:endParaRPr>
          </a:p>
        </p:txBody>
      </p:sp>
      <p:sp>
        <p:nvSpPr>
          <p:cNvPr id="21" name="标题 1"/>
          <p:cNvSpPr>
            <a:spLocks noGrp="1"/>
          </p:cNvSpPr>
          <p:nvPr>
            <p:ph type="title"/>
          </p:nvPr>
        </p:nvSpPr>
        <p:spPr>
          <a:xfrm>
            <a:off x="447479" y="172643"/>
            <a:ext cx="8243942" cy="679647"/>
          </a:xfrm>
        </p:spPr>
        <p:txBody>
          <a:bodyPr/>
          <a:lstStyle/>
          <a:p>
            <a:r>
              <a:rPr lang="zh-CN" altLang="en-US" sz="2400" dirty="0">
                <a:latin typeface="微软雅黑" panose="020B0503020204020204" pitchFamily="34" charset="-122"/>
                <a:ea typeface="微软雅黑" panose="020B0503020204020204" pitchFamily="34" charset="-122"/>
              </a:rPr>
              <a:t>普通用户操作流程</a:t>
            </a:r>
          </a:p>
        </p:txBody>
      </p:sp>
      <p:sp>
        <p:nvSpPr>
          <p:cNvPr id="8" name="TextBox 7"/>
          <p:cNvSpPr txBox="1"/>
          <p:nvPr/>
        </p:nvSpPr>
        <p:spPr>
          <a:xfrm>
            <a:off x="2499786" y="1123950"/>
            <a:ext cx="6362700" cy="276999"/>
          </a:xfrm>
          <a:prstGeom prst="rect">
            <a:avLst/>
          </a:prstGeom>
          <a:noFill/>
        </p:spPr>
        <p:txBody>
          <a:bodyPr wrap="square" rtlCol="0">
            <a:spAutoFit/>
          </a:bodyPr>
          <a:lstStyle/>
          <a:p>
            <a:r>
              <a:rPr lang="zh-CN" altLang="en-US" sz="1200" b="1" dirty="0" smtClean="0">
                <a:latin typeface="微软雅黑" panose="020B0503020204020204" pitchFamily="34" charset="-122"/>
                <a:ea typeface="微软雅黑" panose="020B0503020204020204" pitchFamily="34" charset="-122"/>
              </a:rPr>
              <a:t>填写企业资料</a:t>
            </a:r>
            <a:r>
              <a:rPr lang="zh-CN" altLang="en-US" sz="1200" dirty="0" smtClean="0">
                <a:latin typeface="微软雅黑" panose="020B0503020204020204" pitchFamily="34" charset="-122"/>
                <a:ea typeface="微软雅黑" panose="020B0503020204020204" pitchFamily="34" charset="-122"/>
              </a:rPr>
              <a:t>：注意按页面要求填写真实、准确的企业资料后提交，否则无法通过审核。</a:t>
            </a:r>
            <a:endParaRPr lang="zh-CN" altLang="en-US" sz="1200" dirty="0">
              <a:latin typeface="微软雅黑" panose="020B0503020204020204" pitchFamily="34" charset="-122"/>
              <a:ea typeface="微软雅黑" panose="020B0503020204020204" pitchFamily="34" charset="-122"/>
            </a:endParaRPr>
          </a:p>
        </p:txBody>
      </p:sp>
      <p:sp>
        <p:nvSpPr>
          <p:cNvPr id="20" name="圆角矩形 19"/>
          <p:cNvSpPr/>
          <p:nvPr/>
        </p:nvSpPr>
        <p:spPr>
          <a:xfrm>
            <a:off x="390523" y="1217652"/>
            <a:ext cx="1846800" cy="527731"/>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注册用户</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390525" y="1993023"/>
            <a:ext cx="1847849" cy="529200"/>
          </a:xfrm>
          <a:prstGeom prst="roundRect">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实名认证</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382050" y="3566550"/>
            <a:ext cx="1846800" cy="529200"/>
          </a:xfrm>
          <a:prstGeom prst="roundRect">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填报信息</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a:xfrm>
            <a:off x="400050" y="1200150"/>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①</a:t>
            </a:r>
            <a:endParaRPr lang="zh-CN" altLang="en-US" sz="2000" b="1" dirty="0">
              <a:solidFill>
                <a:prstClr val="white"/>
              </a:solidFill>
            </a:endParaRPr>
          </a:p>
        </p:txBody>
      </p:sp>
      <p:sp>
        <p:nvSpPr>
          <p:cNvPr id="27" name="矩形 26"/>
          <p:cNvSpPr/>
          <p:nvPr/>
        </p:nvSpPr>
        <p:spPr>
          <a:xfrm>
            <a:off x="381000" y="2097203"/>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②</a:t>
            </a:r>
            <a:endParaRPr lang="zh-CN" altLang="en-US" sz="2000" b="1" dirty="0">
              <a:solidFill>
                <a:prstClr val="white"/>
              </a:solidFill>
            </a:endParaRPr>
          </a:p>
        </p:txBody>
      </p:sp>
      <p:sp>
        <p:nvSpPr>
          <p:cNvPr id="32" name="下箭头 31"/>
          <p:cNvSpPr/>
          <p:nvPr/>
        </p:nvSpPr>
        <p:spPr>
          <a:xfrm>
            <a:off x="1057275" y="1745383"/>
            <a:ext cx="381000" cy="247640"/>
          </a:xfrm>
          <a:prstGeom prst="down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33" name="圆角矩形 32"/>
          <p:cNvSpPr/>
          <p:nvPr/>
        </p:nvSpPr>
        <p:spPr>
          <a:xfrm>
            <a:off x="382050" y="2804550"/>
            <a:ext cx="1846800" cy="529200"/>
          </a:xfrm>
          <a:prstGeom prst="roundRect">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smtClean="0">
                <a:solidFill>
                  <a:prstClr val="white"/>
                </a:solidFill>
                <a:latin typeface="微软雅黑" panose="020B0503020204020204" pitchFamily="34" charset="-122"/>
                <a:ea typeface="微软雅黑" panose="020B0503020204020204" pitchFamily="34" charset="-122"/>
              </a:rPr>
              <a:t>开通服务</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34" name="矩形 33"/>
          <p:cNvSpPr/>
          <p:nvPr/>
        </p:nvSpPr>
        <p:spPr>
          <a:xfrm>
            <a:off x="390525" y="2888551"/>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③</a:t>
            </a:r>
            <a:endParaRPr lang="zh-CN" altLang="en-US" sz="2000" b="1" dirty="0">
              <a:solidFill>
                <a:prstClr val="white"/>
              </a:solidFill>
            </a:endParaRPr>
          </a:p>
        </p:txBody>
      </p:sp>
      <p:sp>
        <p:nvSpPr>
          <p:cNvPr id="35" name="矩形 34"/>
          <p:cNvSpPr/>
          <p:nvPr/>
        </p:nvSpPr>
        <p:spPr>
          <a:xfrm>
            <a:off x="400050" y="3644384"/>
            <a:ext cx="457200" cy="298966"/>
          </a:xfrm>
          <a:prstGeom prst="rect">
            <a:avLst/>
          </a:prstGeom>
          <a:no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solidFill>
                  <a:prstClr val="white"/>
                </a:solidFill>
                <a:latin typeface="微软雅黑"/>
                <a:ea typeface="微软雅黑"/>
              </a:rPr>
              <a:t>④</a:t>
            </a:r>
            <a:endParaRPr lang="zh-CN" altLang="en-US" sz="2000" b="1" dirty="0">
              <a:solidFill>
                <a:prstClr val="white"/>
              </a:solidFill>
            </a:endParaRPr>
          </a:p>
        </p:txBody>
      </p:sp>
      <p:sp>
        <p:nvSpPr>
          <p:cNvPr id="36" name="下箭头 35"/>
          <p:cNvSpPr/>
          <p:nvPr/>
        </p:nvSpPr>
        <p:spPr>
          <a:xfrm>
            <a:off x="1047750" y="2540163"/>
            <a:ext cx="381000" cy="247640"/>
          </a:xfrm>
          <a:prstGeom prst="downArrow">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sp>
        <p:nvSpPr>
          <p:cNvPr id="37" name="下箭头 36"/>
          <p:cNvSpPr/>
          <p:nvPr/>
        </p:nvSpPr>
        <p:spPr>
          <a:xfrm>
            <a:off x="1047750" y="3333750"/>
            <a:ext cx="381000" cy="247640"/>
          </a:xfrm>
          <a:prstGeom prst="downArrow">
            <a:avLst/>
          </a:prstGeom>
          <a:solidFill>
            <a:schemeClr val="accent1">
              <a:lumMod val="40000"/>
              <a:lumOff val="60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b="1"/>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0736" y="1391419"/>
            <a:ext cx="6381750" cy="340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123"/>
          <a:stretch/>
        </p:blipFill>
        <p:spPr bwMode="auto">
          <a:xfrm>
            <a:off x="7162800" y="2663983"/>
            <a:ext cx="1828800" cy="856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右箭头 2"/>
          <p:cNvSpPr/>
          <p:nvPr/>
        </p:nvSpPr>
        <p:spPr>
          <a:xfrm rot="18103148">
            <a:off x="6972299" y="3610333"/>
            <a:ext cx="381000" cy="304800"/>
          </a:xfrm>
          <a:prstGeom prst="rightArrow">
            <a:avLst/>
          </a:prstGeom>
          <a:solidFill>
            <a:schemeClr val="accent1"/>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72584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GS1_Template_PPT_16-9_2015-02-04">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spPr>
      <a:bodyPr rtlCol="0" anchor="ctr"/>
      <a:lstStyle>
        <a:defPPr marL="0" marR="0" indent="0" algn="ctr" defTabSz="914400" eaLnBrk="1" latinLnBrk="0" hangingPunct="1">
          <a:spcBef>
            <a:spcPts val="0"/>
          </a:spcBef>
          <a:spcAft>
            <a:spcPts val="0"/>
          </a:spcAft>
          <a:buClrTx/>
          <a:buSzTx/>
          <a:buFontTx/>
          <a:buNone/>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GS1_Template_PPT_16-9_2015-02-04">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spPr>
      <a:bodyPr rtlCol="0" anchor="ctr"/>
      <a:lstStyle>
        <a:defPPr marL="0" marR="0" indent="0" algn="ctr" defTabSz="914400" eaLnBrk="1" latinLnBrk="0" hangingPunct="1">
          <a:spcBef>
            <a:spcPts val="0"/>
          </a:spcBef>
          <a:spcAft>
            <a:spcPts val="0"/>
          </a:spcAft>
          <a:buClrTx/>
          <a:buSzTx/>
          <a:buFontTx/>
          <a:buNone/>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4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5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dustry Title">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spPr>
      <a:bodyPr rtlCol="0" anchor="ctr"/>
      <a:lstStyle>
        <a:defPPr marL="0" marR="0" indent="0" algn="ctr" defTabSz="914400" eaLnBrk="1" latinLnBrk="0" hangingPunct="1">
          <a:spcBef>
            <a:spcPts val="0"/>
          </a:spcBef>
          <a:spcAft>
            <a:spcPts val="0"/>
          </a:spcAft>
          <a:buClrTx/>
          <a:buSzTx/>
          <a:buFontTx/>
          <a:buNone/>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r">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spPr>
      <a:bodyPr rtlCol="0" anchor="ctr"/>
      <a:lstStyle>
        <a:defPPr marL="0" marR="0" indent="0" algn="ctr" defTabSz="914400" eaLnBrk="1" latinLnBrk="0" hangingPunct="1">
          <a:spcBef>
            <a:spcPts val="0"/>
          </a:spcBef>
          <a:spcAft>
            <a:spcPts val="0"/>
          </a:spcAft>
          <a:buClrTx/>
          <a:buSzTx/>
          <a:buFontTx/>
          <a:buNone/>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dustry Divider">
  <a:themeElements>
    <a:clrScheme name="GS1 Global Palette">
      <a:dk1>
        <a:srgbClr val="454545"/>
      </a:dk1>
      <a:lt1>
        <a:sysClr val="window" lastClr="FFFFFF"/>
      </a:lt1>
      <a:dk2>
        <a:srgbClr val="002C6C"/>
      </a:dk2>
      <a:lt2>
        <a:srgbClr val="B1B3B3"/>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spPr>
      <a:bodyPr rtlCol="0" anchor="ctr"/>
      <a:lstStyle>
        <a:defPPr marL="0" marR="0" indent="0" algn="ctr" defTabSz="914400" eaLnBrk="1" latinLnBrk="0" hangingPunct="1">
          <a:spcBef>
            <a:spcPts val="0"/>
          </a:spcBef>
          <a:spcAft>
            <a:spcPts val="0"/>
          </a:spcAft>
          <a:buClrTx/>
          <a:buSzTx/>
          <a:buFontTx/>
          <a:buNone/>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ndustry 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GS1_Template_PPT_16-9_2015-02-04">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spPr>
      <a:bodyPr rtlCol="0" anchor="ctr"/>
      <a:lstStyle>
        <a:defPPr marL="0" marR="0" indent="0" algn="ctr" defTabSz="914400" eaLnBrk="1" latinLnBrk="0" hangingPunct="1">
          <a:spcBef>
            <a:spcPts val="0"/>
          </a:spcBef>
          <a:spcAft>
            <a:spcPts val="0"/>
          </a:spcAft>
          <a:buClrTx/>
          <a:buSzTx/>
          <a:buFontTx/>
          <a:buNone/>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GS1_Template_PPT_16-9_2015-02-04">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spPr>
      <a:bodyPr rtlCol="0" anchor="ctr"/>
      <a:lstStyle>
        <a:defPPr marL="0" marR="0" indent="0" algn="ctr" defTabSz="914400" eaLnBrk="1" latinLnBrk="0" hangingPunct="1">
          <a:spcBef>
            <a:spcPts val="0"/>
          </a:spcBef>
          <a:spcAft>
            <a:spcPts val="0"/>
          </a:spcAft>
          <a:buClrTx/>
          <a:buSzTx/>
          <a:buFontTx/>
          <a:buNone/>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GS1_Template_PPT_16-9_2015-02-04</Template>
  <TotalTime>17394</TotalTime>
  <Words>1031</Words>
  <Application>Microsoft Office PowerPoint</Application>
  <PresentationFormat>全屏显示(16:9)</PresentationFormat>
  <Paragraphs>259</Paragraphs>
  <Slides>26</Slides>
  <Notes>18</Notes>
  <HiddenSlides>0</HiddenSlides>
  <MMClips>0</MMClips>
  <ScaleCrop>false</ScaleCrop>
  <HeadingPairs>
    <vt:vector size="6" baseType="variant">
      <vt:variant>
        <vt:lpstr>已用的字体</vt:lpstr>
      </vt:variant>
      <vt:variant>
        <vt:i4>7</vt:i4>
      </vt:variant>
      <vt:variant>
        <vt:lpstr>主题</vt:lpstr>
      </vt:variant>
      <vt:variant>
        <vt:i4>14</vt:i4>
      </vt:variant>
      <vt:variant>
        <vt:lpstr>幻灯片标题</vt:lpstr>
      </vt:variant>
      <vt:variant>
        <vt:i4>26</vt:i4>
      </vt:variant>
    </vt:vector>
  </HeadingPairs>
  <TitlesOfParts>
    <vt:vector size="47" baseType="lpstr">
      <vt:lpstr>微软雅黑</vt:lpstr>
      <vt:lpstr>宋体</vt:lpstr>
      <vt:lpstr>Arial</vt:lpstr>
      <vt:lpstr>Lucida Grande</vt:lpstr>
      <vt:lpstr>Calibri</vt:lpstr>
      <vt:lpstr>ＭＳ Ｐゴシック</vt:lpstr>
      <vt:lpstr>Verdana</vt:lpstr>
      <vt:lpstr>GS1_Template_PPT_16-9_2015-02-04</vt:lpstr>
      <vt:lpstr>Industry Title</vt:lpstr>
      <vt:lpstr>Content</vt:lpstr>
      <vt:lpstr>Divider</vt:lpstr>
      <vt:lpstr>Industry Divider</vt:lpstr>
      <vt:lpstr>Industry Content</vt:lpstr>
      <vt:lpstr>1_GS1_Template_PPT_16-9_2015-02-04</vt:lpstr>
      <vt:lpstr>1_Content</vt:lpstr>
      <vt:lpstr>2_GS1_Template_PPT_16-9_2015-02-04</vt:lpstr>
      <vt:lpstr>2_Content</vt:lpstr>
      <vt:lpstr>3_GS1_Template_PPT_16-9_2015-02-04</vt:lpstr>
      <vt:lpstr>3_Content</vt:lpstr>
      <vt:lpstr>4_Content</vt:lpstr>
      <vt:lpstr>5_Content</vt:lpstr>
      <vt:lpstr>PowerPoint 演示文稿</vt:lpstr>
      <vt:lpstr>主要内容</vt:lpstr>
      <vt:lpstr>主要内容</vt:lpstr>
      <vt:lpstr>进口商品信息服务介绍</vt:lpstr>
      <vt:lpstr>主要内容</vt:lpstr>
      <vt:lpstr>普通用户操作流程</vt:lpstr>
      <vt:lpstr>普通用户操作流程</vt:lpstr>
      <vt:lpstr>普通用户操作流程</vt:lpstr>
      <vt:lpstr>普通用户操作流程</vt:lpstr>
      <vt:lpstr>普通用户操作流程</vt:lpstr>
      <vt:lpstr>普通用户操作流程</vt:lpstr>
      <vt:lpstr>普通用户操作流程</vt:lpstr>
      <vt:lpstr>普通用户操作流程</vt:lpstr>
      <vt:lpstr>普通用户操作流程</vt:lpstr>
      <vt:lpstr>普通用户操作流程</vt:lpstr>
      <vt:lpstr>普通用户操作流程</vt:lpstr>
      <vt:lpstr>普通用户操作流程</vt:lpstr>
      <vt:lpstr>主要内容</vt:lpstr>
      <vt:lpstr>“商品条码系统成员”操作流程</vt:lpstr>
      <vt:lpstr>“商品条码系统成员”操作流程</vt:lpstr>
      <vt:lpstr>“商品条码系统成员”操作流程</vt:lpstr>
      <vt:lpstr>“商品条码系统成员”操作流程</vt:lpstr>
      <vt:lpstr>“商品条码系统成员”操作流程</vt:lpstr>
      <vt:lpstr>“商品条码系统成员”操作流程</vt:lpstr>
      <vt:lpstr>主要内容</vt:lpstr>
      <vt:lpstr>原文纠错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GS1</dc:creator>
  <cp:lastModifiedBy>苏巍</cp:lastModifiedBy>
  <cp:revision>1160</cp:revision>
  <dcterms:created xsi:type="dcterms:W3CDTF">2015-02-03T16:52:00Z</dcterms:created>
  <dcterms:modified xsi:type="dcterms:W3CDTF">2021-03-30T02:37:33Z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2052-10.1.0.5740</vt:lpwstr>
  </property>
  <property fmtid="{D5CDD505-2E9C-101B-9397-08002B2CF9AE}" pid="3" name="_AdHocReviewCycleID">
    <vt:i4>322274093</vt:i4>
  </property>
  <property fmtid="{D5CDD505-2E9C-101B-9397-08002B2CF9AE}" pid="4" name="_NewReviewCycle">
    <vt:lpwstr/>
  </property>
  <property fmtid="{D5CDD505-2E9C-101B-9397-08002B2CF9AE}" pid="5" name="_EmailSubject">
    <vt:lpwstr>leverage between GDSN and leapfrog</vt:lpwstr>
  </property>
  <property fmtid="{D5CDD505-2E9C-101B-9397-08002B2CF9AE}" pid="6" name="_AuthorEmail">
    <vt:lpwstr>Jiwei.Zhong@walmart.com</vt:lpwstr>
  </property>
  <property fmtid="{D5CDD505-2E9C-101B-9397-08002B2CF9AE}" pid="7" name="_AuthorEmailDisplayName">
    <vt:lpwstr>Jasonzhong</vt:lpwstr>
  </property>
  <property fmtid="{D5CDD505-2E9C-101B-9397-08002B2CF9AE}" pid="8" name="_PreviousAdHocReviewCycleID">
    <vt:i4>-1447329392</vt:i4>
  </property>
</Properties>
</file>